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8" r:id="rId3"/>
    <p:sldId id="270" r:id="rId4"/>
    <p:sldId id="271" r:id="rId5"/>
    <p:sldId id="272" r:id="rId6"/>
    <p:sldId id="273" r:id="rId7"/>
    <p:sldId id="274" r:id="rId8"/>
    <p:sldId id="277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91A0-AEF1-45C2-BCF0-42FFE6A30F4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D474-3589-47DC-929B-E7D0C869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3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91A0-AEF1-45C2-BCF0-42FFE6A30F4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D474-3589-47DC-929B-E7D0C869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7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91A0-AEF1-45C2-BCF0-42FFE6A30F4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D474-3589-47DC-929B-E7D0C869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91A0-AEF1-45C2-BCF0-42FFE6A30F4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D474-3589-47DC-929B-E7D0C869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91A0-AEF1-45C2-BCF0-42FFE6A30F4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D474-3589-47DC-929B-E7D0C869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91A0-AEF1-45C2-BCF0-42FFE6A30F4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D474-3589-47DC-929B-E7D0C869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0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91A0-AEF1-45C2-BCF0-42FFE6A30F4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D474-3589-47DC-929B-E7D0C869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6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91A0-AEF1-45C2-BCF0-42FFE6A30F4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D474-3589-47DC-929B-E7D0C869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9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91A0-AEF1-45C2-BCF0-42FFE6A30F4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D474-3589-47DC-929B-E7D0C869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9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91A0-AEF1-45C2-BCF0-42FFE6A30F4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D474-3589-47DC-929B-E7D0C869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0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91A0-AEF1-45C2-BCF0-42FFE6A30F4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D474-3589-47DC-929B-E7D0C869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91A0-AEF1-45C2-BCF0-42FFE6A30F4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4D474-3589-47DC-929B-E7D0C869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007"/>
            <a:ext cx="9144000" cy="2387600"/>
          </a:xfrm>
        </p:spPr>
        <p:txBody>
          <a:bodyPr/>
          <a:lstStyle/>
          <a:p>
            <a:r>
              <a:rPr lang="fa-IR" dirty="0" smtClean="0">
                <a:cs typeface="B Davat" panose="00000400000000000000" pitchFamily="2" charset="-78"/>
              </a:rPr>
              <a:t>آدرس پورتال آموزشکده فنی </a:t>
            </a:r>
            <a:r>
              <a:rPr lang="fa-IR" dirty="0" smtClean="0">
                <a:cs typeface="B Davat" panose="00000400000000000000" pitchFamily="2" charset="-78"/>
              </a:rPr>
              <a:t>دختران</a:t>
            </a:r>
            <a:r>
              <a:rPr lang="en-US" dirty="0" smtClean="0">
                <a:cs typeface="B Davat" panose="00000400000000000000" pitchFamily="2" charset="-78"/>
              </a:rPr>
              <a:t> </a:t>
            </a:r>
            <a:r>
              <a:rPr lang="fa-IR" dirty="0" smtClean="0">
                <a:cs typeface="B Davat" panose="00000400000000000000" pitchFamily="2" charset="-78"/>
              </a:rPr>
              <a:t> یزد حضرت </a:t>
            </a:r>
            <a:r>
              <a:rPr lang="fa-IR" dirty="0" smtClean="0">
                <a:cs typeface="B Davat" panose="00000400000000000000" pitchFamily="2" charset="-78"/>
              </a:rPr>
              <a:t>رقیه(س):</a:t>
            </a:r>
            <a:endParaRPr lang="en-US" dirty="0">
              <a:cs typeface="B Davat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1000" dirty="0" smtClean="0"/>
              <a:t>d-yazd.tvu.ac.ir</a:t>
            </a:r>
            <a:endParaRPr lang="en-US" sz="11000" dirty="0"/>
          </a:p>
        </p:txBody>
      </p:sp>
    </p:spTree>
    <p:extLst>
      <p:ext uri="{BB962C8B-B14F-4D97-AF65-F5344CB8AC3E}">
        <p14:creationId xmlns:p14="http://schemas.microsoft.com/office/powerpoint/2010/main" val="6444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800" dirty="0" smtClean="0">
                <a:cs typeface="B Davat" panose="00000400000000000000" pitchFamily="2" charset="-78"/>
              </a:rPr>
              <a:t>مشاهده وضعیت حساب کاربری اینترنت</a:t>
            </a:r>
            <a:r>
              <a:rPr lang="en-US" sz="4800" dirty="0" smtClean="0">
                <a:cs typeface="B Davat" panose="00000400000000000000" pitchFamily="2" charset="-78"/>
              </a:rPr>
              <a:t/>
            </a:r>
            <a:br>
              <a:rPr lang="en-US" sz="4800" dirty="0" smtClean="0">
                <a:cs typeface="B Davat" panose="00000400000000000000" pitchFamily="2" charset="-78"/>
              </a:rPr>
            </a:br>
            <a:endParaRPr lang="en-US" sz="4800" dirty="0">
              <a:cs typeface="B Davat" panose="00000400000000000000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9" y="1225260"/>
            <a:ext cx="7496422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استفاده از </a:t>
            </a:r>
            <a:r>
              <a:rPr lang="en-US" dirty="0" err="1" smtClean="0"/>
              <a:t>wifi</a:t>
            </a:r>
            <a:r>
              <a:rPr lang="fa-IR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98" y="1690688"/>
            <a:ext cx="9387641" cy="4595957"/>
          </a:xfrm>
        </p:spPr>
      </p:pic>
    </p:spTree>
    <p:extLst>
      <p:ext uri="{BB962C8B-B14F-4D97-AF65-F5344CB8AC3E}">
        <p14:creationId xmlns:p14="http://schemas.microsoft.com/office/powerpoint/2010/main" val="101341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Davat" panose="00000400000000000000" pitchFamily="2" charset="-78"/>
              </a:rPr>
              <a:t>شارژ آنلاین حساب کاربری اینترنت</a:t>
            </a:r>
            <a:endParaRPr lang="en-US" sz="4800" dirty="0">
              <a:cs typeface="B Davat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38" y="2136125"/>
            <a:ext cx="9055914" cy="3298320"/>
          </a:xfrm>
        </p:spPr>
      </p:pic>
    </p:spTree>
    <p:extLst>
      <p:ext uri="{BB962C8B-B14F-4D97-AF65-F5344CB8AC3E}">
        <p14:creationId xmlns:p14="http://schemas.microsoft.com/office/powerpoint/2010/main" val="8175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Davat" panose="00000400000000000000" pitchFamily="2" charset="-78"/>
              </a:rPr>
              <a:t>شارژ آنلاین حساب کاربری اینترنت</a:t>
            </a:r>
            <a:endParaRPr lang="en-US" sz="4800" dirty="0">
              <a:cs typeface="B Davat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39" y="1531539"/>
            <a:ext cx="6372721" cy="3975643"/>
          </a:xfrm>
        </p:spPr>
      </p:pic>
      <p:sp>
        <p:nvSpPr>
          <p:cNvPr id="6" name="Rectangle 5"/>
          <p:cNvSpPr/>
          <p:nvPr/>
        </p:nvSpPr>
        <p:spPr>
          <a:xfrm>
            <a:off x="4193074" y="5852453"/>
            <a:ext cx="380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0" i="0" dirty="0" smtClean="0">
                <a:solidFill>
                  <a:srgbClr val="444444"/>
                </a:solidFill>
                <a:effectLst/>
                <a:latin typeface="bnazanin"/>
              </a:rPr>
              <a:t>نام کاربری:شماره دانشجویی و رمزعبور: کدملی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800" dirty="0" smtClean="0">
                <a:cs typeface="B Davat" panose="00000400000000000000" pitchFamily="2" charset="-78"/>
              </a:rPr>
              <a:t>شارژ آنلاین حساب کاربری اینترنت</a:t>
            </a:r>
            <a:endParaRPr lang="en-US" sz="4800" dirty="0">
              <a:cs typeface="B Davat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7" y="1594994"/>
            <a:ext cx="11859966" cy="15201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5" y="3360426"/>
            <a:ext cx="8826873" cy="29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800" dirty="0" smtClean="0">
                <a:cs typeface="B Davat" panose="00000400000000000000" pitchFamily="2" charset="-78"/>
              </a:rPr>
              <a:t>شارژ آنلاین حساب کاربری اینترنت</a:t>
            </a:r>
            <a:endParaRPr lang="en-US" sz="4800" dirty="0">
              <a:cs typeface="B Davat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75" y="1860070"/>
            <a:ext cx="8303523" cy="4499165"/>
          </a:xfrm>
        </p:spPr>
      </p:pic>
    </p:spTree>
    <p:extLst>
      <p:ext uri="{BB962C8B-B14F-4D97-AF65-F5344CB8AC3E}">
        <p14:creationId xmlns:p14="http://schemas.microsoft.com/office/powerpoint/2010/main" val="5763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Davat" panose="00000400000000000000" pitchFamily="2" charset="-78"/>
              </a:rPr>
              <a:t>شارژ آنلاین حساب کاربری اینترنت</a:t>
            </a:r>
            <a:endParaRPr lang="en-US" sz="4800" dirty="0">
              <a:cs typeface="B Davat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11" y="1396771"/>
            <a:ext cx="7574577" cy="4860174"/>
          </a:xfrm>
        </p:spPr>
      </p:pic>
    </p:spTree>
    <p:extLst>
      <p:ext uri="{BB962C8B-B14F-4D97-AF65-F5344CB8AC3E}">
        <p14:creationId xmlns:p14="http://schemas.microsoft.com/office/powerpoint/2010/main" val="3520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800" dirty="0" smtClean="0">
                <a:cs typeface="B Davat" panose="00000400000000000000" pitchFamily="2" charset="-78"/>
              </a:rPr>
              <a:t>شارژ آنلاین حساب کاربری اینترنت</a:t>
            </a:r>
            <a:endParaRPr lang="en-US" sz="4800" dirty="0">
              <a:cs typeface="B Davat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80" y="1358033"/>
            <a:ext cx="8299899" cy="4668693"/>
          </a:xfrm>
        </p:spPr>
      </p:pic>
    </p:spTree>
    <p:extLst>
      <p:ext uri="{BB962C8B-B14F-4D97-AF65-F5344CB8AC3E}">
        <p14:creationId xmlns:p14="http://schemas.microsoft.com/office/powerpoint/2010/main" val="6306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800" dirty="0" smtClean="0">
                <a:cs typeface="B Davat" panose="00000400000000000000" pitchFamily="2" charset="-78"/>
              </a:rPr>
              <a:t>شارژ آنلاین حساب کاربری اینترنت</a:t>
            </a:r>
            <a:endParaRPr lang="en-US" sz="4800" dirty="0">
              <a:cs typeface="B Davat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641" y="2805545"/>
            <a:ext cx="6593464" cy="326274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60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 Davat</vt:lpstr>
      <vt:lpstr>bnazanin</vt:lpstr>
      <vt:lpstr>Calibri</vt:lpstr>
      <vt:lpstr>Calibri Light</vt:lpstr>
      <vt:lpstr>Times New Roman</vt:lpstr>
      <vt:lpstr>Office Theme</vt:lpstr>
      <vt:lpstr>آدرس پورتال آموزشکده فنی دختران  یزد حضرت رقیه(س):</vt:lpstr>
      <vt:lpstr>استفاده از wifi </vt:lpstr>
      <vt:lpstr>شارژ آنلاین حساب کاربری اینترنت</vt:lpstr>
      <vt:lpstr>شارژ آنلاین حساب کاربری اینترنت</vt:lpstr>
      <vt:lpstr>شارژ آنلاین حساب کاربری اینترنت</vt:lpstr>
      <vt:lpstr>شارژ آنلاین حساب کاربری اینترنت</vt:lpstr>
      <vt:lpstr>شارژ آنلاین حساب کاربری اینترنت</vt:lpstr>
      <vt:lpstr>شارژ آنلاین حساب کاربری اینترنت</vt:lpstr>
      <vt:lpstr>شارژ آنلاین حساب کاربری اینترنت</vt:lpstr>
      <vt:lpstr>مشاهده وضعیت حساب کاربری اینترنت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آدرس پورتال آموزشکده حضرت رقیه(س):</dc:title>
  <dc:creator>SHM</dc:creator>
  <cp:lastModifiedBy>SHM</cp:lastModifiedBy>
  <cp:revision>27</cp:revision>
  <dcterms:created xsi:type="dcterms:W3CDTF">2016-02-15T09:29:17Z</dcterms:created>
  <dcterms:modified xsi:type="dcterms:W3CDTF">2016-11-06T07:28:41Z</dcterms:modified>
</cp:coreProperties>
</file>