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79" r:id="rId4"/>
    <p:sldId id="280" r:id="rId5"/>
    <p:sldId id="281" r:id="rId6"/>
    <p:sldId id="282" r:id="rId7"/>
    <p:sldId id="283" r:id="rId8"/>
    <p:sldId id="284" r:id="rId9"/>
    <p:sldId id="265" r:id="rId10"/>
    <p:sldId id="285" r:id="rId11"/>
    <p:sldId id="286" r:id="rId12"/>
    <p:sldId id="287" r:id="rId13"/>
    <p:sldId id="278" r:id="rId14"/>
    <p:sldId id="288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rtl="1">
              <a:buNone/>
            </a:pPr>
            <a:endParaRPr lang="en-US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درس: الگو کودک 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مقطع تحصیلی: کاردانی و کارشناسی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استاد: فاطمه غفوری فرد</a:t>
            </a:r>
          </a:p>
          <a:p>
            <a:pPr algn="ct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8000" b="1" dirty="0" smtClean="0">
                <a:cs typeface="B Nazanin" pitchFamily="2" charset="-78"/>
              </a:rPr>
              <a:t>جلسه چهارم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7543800" cy="56388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مرحله1:ابتدا از روی الگوی اساس بالاتنه جلو وپشت رولت کنید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الگوی پشت:نقاط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A.B.C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رادر پشت نامگذاری کنید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از نقاط</a:t>
            </a:r>
            <a:r>
              <a:rPr lang="en-US" sz="1800" dirty="0" err="1" smtClean="0">
                <a:solidFill>
                  <a:schemeClr val="tx1"/>
                </a:solidFill>
                <a:cs typeface="B Nazanin" pitchFamily="2" charset="-78"/>
              </a:rPr>
              <a:t>c.B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خطی مستقیم به طرف پایین رسم کنید.</a:t>
            </a:r>
          </a:p>
          <a:p>
            <a:pPr algn="r" rtl="1"/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B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C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C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D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قد کمر تا زانو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D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رابه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E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وصل کنید وبه طرف بیرون ادامه دهید</a:t>
            </a:r>
          </a:p>
          <a:p>
            <a:pPr algn="r" rtl="1"/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B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B`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در کمر 1سانتیمتر</a:t>
            </a:r>
          </a:p>
          <a:p>
            <a:pPr algn="r" rtl="1"/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F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E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-3سانتیمتراز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به 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B`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وسپس به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f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در لبه دامن وصل کنید</a:t>
            </a:r>
          </a:p>
          <a:p>
            <a:pPr algn="r" rtl="1"/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F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G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-0/3سانتیمتر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G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 با هلالی ملایم به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E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وصل کنید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T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 با خط بلای پنس در حلقه آستین گونیا کنید تا لبه دامن را در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U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قطع کند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الگوی جلو: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در قسمت جلو نیز همه مراحل فوق را تکرار کنید وطبق شکل با حروف نقاطی را نامگذاری کنید</a:t>
            </a:r>
          </a:p>
          <a:p>
            <a:pPr algn="r" rtl="1"/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p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M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:1سانتیمتر 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M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 به اندازه 2تا3سانتیمتر به طرف راست گونیا کنید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با منحنی ملایمی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M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رابه 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N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وسپس به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L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کنید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H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در گوشه گردن جلو را به طرف پایین گونبا کنیدتا خط لبه دامن را در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O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قطع کنید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عکس مرحله1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1026" name="Picture 2" descr="C:\Users\F.A.T.E.M.E.H\Desktop\IMG-20200309-WA00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51816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مرحله2:در قسمت پشتخط</a:t>
            </a:r>
            <a:r>
              <a:rPr lang="en-US" sz="1800" dirty="0" smtClean="0">
                <a:cs typeface="B Nazanin" pitchFamily="2" charset="-78"/>
              </a:rPr>
              <a:t>T-U</a:t>
            </a:r>
            <a:r>
              <a:rPr lang="fa-IR" sz="1800" dirty="0" smtClean="0">
                <a:cs typeface="B Nazanin" pitchFamily="2" charset="-78"/>
              </a:rPr>
              <a:t>را تا انتهای پنس حلقه چیده و پنس را بسته واوازمان طبیعی بدهید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ئر قسمت جلوخط</a:t>
            </a:r>
            <a:r>
              <a:rPr lang="en-US" sz="1800" dirty="0" smtClean="0">
                <a:cs typeface="B Nazanin" pitchFamily="2" charset="-78"/>
              </a:rPr>
              <a:t>H-O</a:t>
            </a:r>
            <a:r>
              <a:rPr lang="fa-IR" sz="1800" dirty="0" smtClean="0">
                <a:cs typeface="B Nazanin" pitchFamily="2" charset="-78"/>
              </a:rPr>
              <a:t>را چیده و به اندازه فوق لبه دامن پشت به اضافه 1سانتیمتر به آن اوزمان می دهیم.</a:t>
            </a:r>
            <a:endParaRPr lang="en-US" sz="1800" dirty="0">
              <a:cs typeface="B Nazanin" pitchFamily="2" charset="-78"/>
            </a:endParaRPr>
          </a:p>
        </p:txBody>
      </p:sp>
      <p:pic>
        <p:nvPicPr>
          <p:cNvPr id="2050" name="Picture 2" descr="C:\Users\F.A.T.E.M.E.H\Desktop\IMG-20200309-WA00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371600"/>
            <a:ext cx="4800599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4400" b="1" dirty="0" smtClean="0">
                <a:cs typeface="B Nazanin" pitchFamily="2" charset="-78"/>
              </a:rPr>
              <a:t>درس سوم: شکل دادن به الگوی بالاتنه در کودکان 92تا122سانتیمتربلندی قد و دختران پیش از بلوغ92 تا146سانتیمتر بلندی قد</a:t>
            </a:r>
            <a:br>
              <a:rPr lang="fa-IR" sz="4400" b="1" dirty="0" smtClean="0">
                <a:cs typeface="B Nazanin" pitchFamily="2" charset="-78"/>
              </a:rPr>
            </a:b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endParaRPr lang="en-US" sz="4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8077200" cy="42672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شکل دادن الگوی پایه بلاتنه(بدون ساسون)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الگوی بالاتنه جلو و پشت را در خط پهلو کنار هم قرار دهید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A.B.C.D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 مطابق شکل روی آن علامتگذاری کنید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روی خطکمر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C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F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-1/2دورکمر+3تا4 سانتی متر می باشد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فاصله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F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D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-مقدار پنس پهلوها می باشد.</a:t>
            </a:r>
          </a:p>
          <a:p>
            <a:pPr algn="r" rtl="1"/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(F-D)=BN=BM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رابه 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M,N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وبه شکل هلال رسم کنید تا خط پهلو بدست آید.</a:t>
            </a:r>
            <a:endParaRPr lang="en-US" sz="18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عکس تنگ کردن کمر بالاتنه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1026" name="Picture 2" descr="C:\Users\F.A.T.E.M.E.H\Desktop\IMG-20200309-WA00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761882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3600" b="1" dirty="0" smtClean="0">
                <a:cs typeface="B Nazanin" pitchFamily="2" charset="-78"/>
              </a:rPr>
              <a:t>درس اول: الگوی پایه بالاتنه پسران92تا122سانتیمتر دختران92تا146 سانتیمتر بلندی تمام قد</a:t>
            </a:r>
            <a:br>
              <a:rPr lang="fa-IR" sz="3600" b="1" dirty="0" smtClean="0">
                <a:cs typeface="B Nazanin" pitchFamily="2" charset="-78"/>
              </a:rPr>
            </a:br>
            <a:r>
              <a:rPr lang="fa-IR" sz="3600" b="1" dirty="0" smtClean="0">
                <a:cs typeface="B Nazanin" pitchFamily="2" charset="-78"/>
              </a:rPr>
              <a:t> 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305800" cy="59436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مرحله1: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1تا2:بلندی حلقه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1تا3:بلندی بالاتنه پشت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2تا4:ا/2کارور پشت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4تا5:</a:t>
            </a:r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2/3 گشادی کف حلقه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5تا5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 :8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تا6: 1/3گشادی حلقه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6تا7: 1/2کارور جلو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1تا9:پشت یقه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9تا10: 1.5سانتیمتر برای 92تا122 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1.75 سانتیمتر برای128تا146 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11تا12 :1سانتیمتر برای92تا122 و1.25سانتیمتر برای128تا146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10تا13:سرشانه  نقطه14: 1/2فاصله 4تا12 وعرض پنس0/5سانتیمتردر اندازه92تا122 و1سانتیمتر برای 128 تا 146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نقطه 15: ¼ فاصله 4تا12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15تا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h.ae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:1.3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از نقطه 10روی خط سرشانه پشت3سانتیمتر داخل شده وبه خط کارور گونیا کنید و سپس پنس حلقه آشتین را به انتهای این خط وصل کنید.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عکس الگو مرحله 1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1026" name="Picture 2" descr="C:\Users\F.A.T.E.M.E.H\Desktop\الگوها\IMG-20200308-WA0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مرحله2: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6تا16:درجلو برابر است با4تا15 در پشت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6تا17و 4تا12 منهای1سانتیمتر در اندازه های92تا122سانتیمتر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منهای1.25 سانتیمتر در اندازهای128تا146 سانتیمتربلندی تمام قد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از نقطه6کمانی به اندازه 6تا17 به سمت راست می زنیم.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8تا18 بلندی بالاتنه جلو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18تا19:پشت یقه +0/5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18تا20:پشت یقه+1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18تا21:پشت یقه+0/75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19تا22 مساوی نقطه 10تا13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نقطه23: ½ خط16تا22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23تا24: 0/75سانتیمتر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8تا25: 1/5سانتیمتر در اندازه92تا122 سانتیمتر و1سانتیمتر در اندازه های 128تا146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عکس الگو مرحله2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2050" name="Picture 2" descr="C:\Users\F.A.T.E.M.E.H\Desktop\الگوها\IMG-20200308-WA00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مرحله3: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پس از رسم الگو از سرشانه پشت 1سانتیمتر بالا رفته و از سرشانه جلو 1سانتیمتر پایین آمده وخط جید سرشانه رسم کنیم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6تا</a:t>
            </a: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: ¼ گشادی کف حلقه در حلقه آستین</a:t>
            </a:r>
            <a:endParaRPr lang="en-US" sz="1800" dirty="0">
              <a:cs typeface="B Nazanin" pitchFamily="2" charset="-78"/>
            </a:endParaRPr>
          </a:p>
        </p:txBody>
      </p:sp>
      <p:pic>
        <p:nvPicPr>
          <p:cNvPr id="3075" name="Picture 3" descr="C:\Users\F.A.T.E.M.E.H\Desktop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مرحله4:پنس حلقه آستین پشت را ببندید و به سرشانه انتقال دهید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طول پنس را 7تا8 سانتیمتر درنظر بگیرید </a:t>
            </a:r>
            <a:br>
              <a:rPr lang="fa-IR" sz="1800" dirty="0" smtClean="0">
                <a:cs typeface="B Nazanin" pitchFamily="2" charset="-78"/>
              </a:rPr>
            </a:br>
            <a:endParaRPr lang="en-US" sz="1800" dirty="0">
              <a:cs typeface="B Nazanin" pitchFamily="2" charset="-78"/>
            </a:endParaRPr>
          </a:p>
        </p:txBody>
      </p:sp>
      <p:pic>
        <p:nvPicPr>
          <p:cNvPr id="4098" name="Picture 2" descr="C:\Users\F.A.T.E.M.E.H\Desktop\الگوها\IMG-20200308-WA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4400" b="1" dirty="0" smtClean="0">
                <a:cs typeface="B Nazanin" pitchFamily="2" charset="-78"/>
              </a:rPr>
              <a:t>درس دوم: الگوی پایه پیراهن یکسره دخترانه اندازه های92تا146 سانتیمتر بلندی تمام قد</a:t>
            </a:r>
          </a:p>
          <a:p>
            <a:pPr algn="ctr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endParaRPr lang="en-US" sz="4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519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 Nazanin</vt:lpstr>
      <vt:lpstr>Calibri</vt:lpstr>
      <vt:lpstr>Office Theme</vt:lpstr>
      <vt:lpstr>PowerPoint Presentation</vt:lpstr>
      <vt:lpstr>PowerPoint Presentation</vt:lpstr>
      <vt:lpstr>PowerPoint Presentation</vt:lpstr>
      <vt:lpstr>عکس الگو مرحله 1</vt:lpstr>
      <vt:lpstr>PowerPoint Presentation</vt:lpstr>
      <vt:lpstr>عکس الگو مرحله2</vt:lpstr>
      <vt:lpstr>مرحله3: پس از رسم الگو از سرشانه پشت 1سانتیمتر بالا رفته و از سرشانه جلو 1سانتیمتر پایین آمده وخط جید سرشانه رسم کنیم 6تاae: ¼ گشادی کف حلقه در حلقه آستین</vt:lpstr>
      <vt:lpstr>مرحله4:پنس حلقه آستین پشت را ببندید و به سرشانه انتقال دهید طول پنس را 7تا8 سانتیمتر درنظر بگیرید  </vt:lpstr>
      <vt:lpstr>PowerPoint Presentation</vt:lpstr>
      <vt:lpstr>PowerPoint Presentation</vt:lpstr>
      <vt:lpstr>عکس مرحله1</vt:lpstr>
      <vt:lpstr>مرحله2:در قسمت پشتخطT-Uرا تا انتهای پنس حلقه چیده و پنس را بسته واوازمان طبیعی بدهید ئر قسمت جلوخطH-Oرا چیده و به اندازه فوق لبه دامن پشت به اضافه 1سانتیمتر به آن اوزمان می دهیم.</vt:lpstr>
      <vt:lpstr>PowerPoint Presentation</vt:lpstr>
      <vt:lpstr>PowerPoint Presentation</vt:lpstr>
      <vt:lpstr>عکس تنگ کردن کمر بالاتنه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الگوی پایه دامن بدون ساسون دختران92تا110 سانتیمتر بلندی تمام قد</dc:title>
  <dc:creator>F.A.T.E.M.E.H</dc:creator>
  <cp:lastModifiedBy>IP-500</cp:lastModifiedBy>
  <cp:revision>18</cp:revision>
  <dcterms:created xsi:type="dcterms:W3CDTF">2020-03-08T08:23:46Z</dcterms:created>
  <dcterms:modified xsi:type="dcterms:W3CDTF">2020-03-16T06:35:22Z</dcterms:modified>
</cp:coreProperties>
</file>