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6" r:id="rId3"/>
    <p:sldId id="279" r:id="rId4"/>
    <p:sldId id="280" r:id="rId5"/>
    <p:sldId id="281" r:id="rId6"/>
    <p:sldId id="282" r:id="rId7"/>
    <p:sldId id="283" r:id="rId8"/>
    <p:sldId id="284" r:id="rId9"/>
    <p:sldId id="265" r:id="rId10"/>
    <p:sldId id="285" r:id="rId11"/>
    <p:sldId id="286" r:id="rId12"/>
    <p:sldId id="287" r:id="rId13"/>
    <p:sldId id="278" r:id="rId14"/>
    <p:sldId id="288" r:id="rId15"/>
    <p:sldId id="28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26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0A565-F004-4E7C-B763-FD8657CD8987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2E245-FC87-455A-8BC5-39ED52CD1D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0A565-F004-4E7C-B763-FD8657CD8987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2E245-FC87-455A-8BC5-39ED52CD1D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0A565-F004-4E7C-B763-FD8657CD8987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2E245-FC87-455A-8BC5-39ED52CD1D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0A565-F004-4E7C-B763-FD8657CD8987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2E245-FC87-455A-8BC5-39ED52CD1D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0A565-F004-4E7C-B763-FD8657CD8987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2E245-FC87-455A-8BC5-39ED52CD1D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0A565-F004-4E7C-B763-FD8657CD8987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2E245-FC87-455A-8BC5-39ED52CD1D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0A565-F004-4E7C-B763-FD8657CD8987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2E245-FC87-455A-8BC5-39ED52CD1D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0A565-F004-4E7C-B763-FD8657CD8987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2E245-FC87-455A-8BC5-39ED52CD1D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0A565-F004-4E7C-B763-FD8657CD8987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2E245-FC87-455A-8BC5-39ED52CD1D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0A565-F004-4E7C-B763-FD8657CD8987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2E245-FC87-455A-8BC5-39ED52CD1D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0A565-F004-4E7C-B763-FD8657CD8987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2E245-FC87-455A-8BC5-39ED52CD1D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30A565-F004-4E7C-B763-FD8657CD8987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2E245-FC87-455A-8BC5-39ED52CD1DD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 algn="ctr" rtl="1">
              <a:buNone/>
            </a:pPr>
            <a:endParaRPr lang="en-US" b="1" dirty="0" smtClean="0">
              <a:cs typeface="B Nazanin" pitchFamily="2" charset="-78"/>
            </a:endParaRPr>
          </a:p>
          <a:p>
            <a:pPr algn="ctr" rtl="1">
              <a:buNone/>
            </a:pPr>
            <a:r>
              <a:rPr lang="fa-IR" b="1" dirty="0" smtClean="0">
                <a:cs typeface="B Nazanin" pitchFamily="2" charset="-78"/>
              </a:rPr>
              <a:t>نام درس: الگو کودک </a:t>
            </a:r>
          </a:p>
          <a:p>
            <a:pPr algn="ctr" rtl="1">
              <a:buNone/>
            </a:pPr>
            <a:r>
              <a:rPr lang="fa-IR" b="1" dirty="0" smtClean="0">
                <a:cs typeface="B Nazanin" pitchFamily="2" charset="-78"/>
              </a:rPr>
              <a:t>مقطع تحصیلی: کاردانی و کارشناسی</a:t>
            </a:r>
          </a:p>
          <a:p>
            <a:pPr algn="ctr" rtl="1">
              <a:buNone/>
            </a:pPr>
            <a:r>
              <a:rPr lang="fa-IR" b="1" dirty="0" smtClean="0">
                <a:cs typeface="B Nazanin" pitchFamily="2" charset="-78"/>
              </a:rPr>
              <a:t>نام استاد: فاطمه غفوری فرد</a:t>
            </a:r>
          </a:p>
          <a:p>
            <a:pPr algn="ctr" rtl="1">
              <a:buNone/>
            </a:pPr>
            <a:endParaRPr lang="fa-IR" b="1" dirty="0" smtClean="0">
              <a:cs typeface="B Nazanin" pitchFamily="2" charset="-78"/>
            </a:endParaRPr>
          </a:p>
          <a:p>
            <a:pPr algn="ctr" rtl="1">
              <a:buNone/>
            </a:pPr>
            <a:r>
              <a:rPr lang="fa-IR" sz="8000" b="1" dirty="0" smtClean="0">
                <a:cs typeface="B Nazanin" pitchFamily="2" charset="-78"/>
              </a:rPr>
              <a:t>جلسه چهارم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838200"/>
            <a:ext cx="7543800" cy="5638800"/>
          </a:xfrm>
        </p:spPr>
        <p:txBody>
          <a:bodyPr>
            <a:normAutofit/>
          </a:bodyPr>
          <a:lstStyle/>
          <a:p>
            <a:pPr algn="r" rtl="1"/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مرحله1:ابتدا از روی الگوی اساس بالاتنه جلو وپشت رولت کنید</a:t>
            </a:r>
          </a:p>
          <a:p>
            <a:pPr algn="r" rtl="1"/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الگوی پشت:نقاط</a:t>
            </a:r>
            <a:r>
              <a:rPr lang="en-US" sz="1800" dirty="0" smtClean="0">
                <a:solidFill>
                  <a:schemeClr val="tx1"/>
                </a:solidFill>
                <a:cs typeface="B Nazanin" pitchFamily="2" charset="-78"/>
              </a:rPr>
              <a:t>A.B.C</a:t>
            </a:r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رادر پشت نامگذاری کنید</a:t>
            </a:r>
          </a:p>
          <a:p>
            <a:pPr algn="r" rtl="1"/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از نقاط</a:t>
            </a:r>
            <a:r>
              <a:rPr lang="en-US" sz="1800" dirty="0" err="1" smtClean="0">
                <a:solidFill>
                  <a:schemeClr val="tx1"/>
                </a:solidFill>
                <a:cs typeface="B Nazanin" pitchFamily="2" charset="-78"/>
              </a:rPr>
              <a:t>c.B</a:t>
            </a:r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خطی مستقیم به طرف پایین رسم کنید.</a:t>
            </a:r>
          </a:p>
          <a:p>
            <a:pPr algn="r" rtl="1"/>
            <a:r>
              <a:rPr lang="en-US" sz="1800" dirty="0" smtClean="0">
                <a:solidFill>
                  <a:schemeClr val="tx1"/>
                </a:solidFill>
                <a:cs typeface="B Nazanin" pitchFamily="2" charset="-78"/>
              </a:rPr>
              <a:t>B</a:t>
            </a:r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تا</a:t>
            </a:r>
            <a:r>
              <a:rPr lang="en-US" sz="1800" dirty="0" smtClean="0">
                <a:solidFill>
                  <a:schemeClr val="tx1"/>
                </a:solidFill>
                <a:cs typeface="B Nazanin" pitchFamily="2" charset="-78"/>
              </a:rPr>
              <a:t>C</a:t>
            </a:r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-</a:t>
            </a:r>
            <a:r>
              <a:rPr lang="en-US" sz="1800" dirty="0" smtClean="0">
                <a:solidFill>
                  <a:schemeClr val="tx1"/>
                </a:solidFill>
                <a:cs typeface="B Nazanin" pitchFamily="2" charset="-78"/>
              </a:rPr>
              <a:t>C</a:t>
            </a:r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تا</a:t>
            </a:r>
            <a:r>
              <a:rPr lang="en-US" sz="1800" dirty="0" smtClean="0">
                <a:solidFill>
                  <a:schemeClr val="tx1"/>
                </a:solidFill>
                <a:cs typeface="B Nazanin" pitchFamily="2" charset="-78"/>
              </a:rPr>
              <a:t>D</a:t>
            </a:r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قد کمر تا زانو</a:t>
            </a:r>
          </a:p>
          <a:p>
            <a:pPr algn="r" rtl="1"/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نقطه</a:t>
            </a:r>
            <a:r>
              <a:rPr lang="en-US" sz="1800" dirty="0" smtClean="0">
                <a:solidFill>
                  <a:schemeClr val="tx1"/>
                </a:solidFill>
                <a:cs typeface="B Nazanin" pitchFamily="2" charset="-78"/>
              </a:rPr>
              <a:t>D</a:t>
            </a:r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رابه</a:t>
            </a:r>
            <a:r>
              <a:rPr lang="en-US" sz="1800" dirty="0" smtClean="0">
                <a:solidFill>
                  <a:schemeClr val="tx1"/>
                </a:solidFill>
                <a:cs typeface="B Nazanin" pitchFamily="2" charset="-78"/>
              </a:rPr>
              <a:t>E</a:t>
            </a:r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وصل کنید وبه طرف بیرون ادامه دهید</a:t>
            </a:r>
          </a:p>
          <a:p>
            <a:pPr algn="r" rtl="1"/>
            <a:r>
              <a:rPr lang="en-US" sz="1800" dirty="0" smtClean="0">
                <a:solidFill>
                  <a:schemeClr val="tx1"/>
                </a:solidFill>
                <a:cs typeface="B Nazanin" pitchFamily="2" charset="-78"/>
              </a:rPr>
              <a:t>B</a:t>
            </a:r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تا</a:t>
            </a:r>
            <a:r>
              <a:rPr lang="en-US" sz="1800" dirty="0" smtClean="0">
                <a:solidFill>
                  <a:schemeClr val="tx1"/>
                </a:solidFill>
                <a:cs typeface="B Nazanin" pitchFamily="2" charset="-78"/>
              </a:rPr>
              <a:t>B`</a:t>
            </a:r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در کمر 1سانتیمتر</a:t>
            </a:r>
          </a:p>
          <a:p>
            <a:pPr algn="r" rtl="1"/>
            <a:r>
              <a:rPr lang="en-US" sz="1800" dirty="0" smtClean="0">
                <a:solidFill>
                  <a:schemeClr val="tx1"/>
                </a:solidFill>
                <a:cs typeface="B Nazanin" pitchFamily="2" charset="-78"/>
              </a:rPr>
              <a:t>F</a:t>
            </a:r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تا</a:t>
            </a:r>
            <a:r>
              <a:rPr lang="en-US" sz="1800" dirty="0" smtClean="0">
                <a:solidFill>
                  <a:schemeClr val="tx1"/>
                </a:solidFill>
                <a:cs typeface="B Nazanin" pitchFamily="2" charset="-78"/>
              </a:rPr>
              <a:t>E</a:t>
            </a:r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-3سانتیمتراز نقطه </a:t>
            </a:r>
            <a:r>
              <a:rPr lang="en-US" sz="1800" dirty="0" smtClean="0">
                <a:solidFill>
                  <a:schemeClr val="tx1"/>
                </a:solidFill>
                <a:cs typeface="B Nazanin" pitchFamily="2" charset="-78"/>
              </a:rPr>
              <a:t>A</a:t>
            </a:r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به نقطه</a:t>
            </a:r>
            <a:r>
              <a:rPr lang="en-US" sz="1800" dirty="0" smtClean="0">
                <a:solidFill>
                  <a:schemeClr val="tx1"/>
                </a:solidFill>
                <a:cs typeface="B Nazanin" pitchFamily="2" charset="-78"/>
              </a:rPr>
              <a:t>B`</a:t>
            </a:r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وسپس به نقطه </a:t>
            </a:r>
            <a:r>
              <a:rPr lang="en-US" sz="1800" dirty="0" smtClean="0">
                <a:solidFill>
                  <a:schemeClr val="tx1"/>
                </a:solidFill>
                <a:cs typeface="B Nazanin" pitchFamily="2" charset="-78"/>
              </a:rPr>
              <a:t>f</a:t>
            </a:r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در لبه دامن وصل کنید</a:t>
            </a:r>
          </a:p>
          <a:p>
            <a:pPr algn="r" rtl="1"/>
            <a:r>
              <a:rPr lang="en-US" sz="1800" dirty="0" smtClean="0">
                <a:solidFill>
                  <a:schemeClr val="tx1"/>
                </a:solidFill>
                <a:cs typeface="B Nazanin" pitchFamily="2" charset="-78"/>
              </a:rPr>
              <a:t>F</a:t>
            </a:r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تا</a:t>
            </a:r>
            <a:r>
              <a:rPr lang="en-US" sz="1800" dirty="0" smtClean="0">
                <a:solidFill>
                  <a:schemeClr val="tx1"/>
                </a:solidFill>
                <a:cs typeface="B Nazanin" pitchFamily="2" charset="-78"/>
              </a:rPr>
              <a:t>G</a:t>
            </a:r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-0/3سانتیمتر</a:t>
            </a:r>
          </a:p>
          <a:p>
            <a:pPr algn="r" rtl="1"/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نقطه</a:t>
            </a:r>
            <a:r>
              <a:rPr lang="en-US" sz="1800" dirty="0" smtClean="0">
                <a:solidFill>
                  <a:schemeClr val="tx1"/>
                </a:solidFill>
                <a:cs typeface="B Nazanin" pitchFamily="2" charset="-78"/>
              </a:rPr>
              <a:t>G</a:t>
            </a:r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را با هلالی ملایم به نقطه </a:t>
            </a:r>
            <a:r>
              <a:rPr lang="en-US" sz="1800" dirty="0" smtClean="0">
                <a:solidFill>
                  <a:schemeClr val="tx1"/>
                </a:solidFill>
                <a:cs typeface="B Nazanin" pitchFamily="2" charset="-78"/>
              </a:rPr>
              <a:t>E</a:t>
            </a:r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وصل کنید</a:t>
            </a:r>
          </a:p>
          <a:p>
            <a:pPr algn="r" rtl="1"/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نقطه </a:t>
            </a:r>
            <a:r>
              <a:rPr lang="en-US" sz="1800" dirty="0" smtClean="0">
                <a:solidFill>
                  <a:schemeClr val="tx1"/>
                </a:solidFill>
                <a:cs typeface="B Nazanin" pitchFamily="2" charset="-78"/>
              </a:rPr>
              <a:t>T</a:t>
            </a:r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را با خط بلای پنس در حلقه آستین گونیا کنید تا لبه دامن را در نقطه </a:t>
            </a:r>
            <a:r>
              <a:rPr lang="en-US" sz="1800" dirty="0" smtClean="0">
                <a:solidFill>
                  <a:schemeClr val="tx1"/>
                </a:solidFill>
                <a:cs typeface="B Nazanin" pitchFamily="2" charset="-78"/>
              </a:rPr>
              <a:t>U</a:t>
            </a:r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قطع کند</a:t>
            </a:r>
          </a:p>
          <a:p>
            <a:pPr algn="r" rtl="1"/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الگوی جلو:</a:t>
            </a:r>
          </a:p>
          <a:p>
            <a:pPr algn="r" rtl="1"/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در قسمت جلو نیز همه مراحل فوق را تکرار کنید وطبق شکل با حروف نقاطی را نامگذاری کنید</a:t>
            </a:r>
          </a:p>
          <a:p>
            <a:pPr algn="r" rtl="1"/>
            <a:r>
              <a:rPr lang="en-US" sz="1800" dirty="0" smtClean="0">
                <a:solidFill>
                  <a:schemeClr val="tx1"/>
                </a:solidFill>
                <a:cs typeface="B Nazanin" pitchFamily="2" charset="-78"/>
              </a:rPr>
              <a:t>p</a:t>
            </a:r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تا</a:t>
            </a:r>
            <a:r>
              <a:rPr lang="en-US" sz="1800" dirty="0" smtClean="0">
                <a:solidFill>
                  <a:schemeClr val="tx1"/>
                </a:solidFill>
                <a:cs typeface="B Nazanin" pitchFamily="2" charset="-78"/>
              </a:rPr>
              <a:t>M</a:t>
            </a:r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:1سانتیمتر نقطه</a:t>
            </a:r>
            <a:r>
              <a:rPr lang="en-US" sz="1800" dirty="0" smtClean="0">
                <a:solidFill>
                  <a:schemeClr val="tx1"/>
                </a:solidFill>
                <a:cs typeface="B Nazanin" pitchFamily="2" charset="-78"/>
              </a:rPr>
              <a:t>M</a:t>
            </a:r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را به اندازه 2تا3سانتیمتر به طرف راست گونیا کنید</a:t>
            </a:r>
          </a:p>
          <a:p>
            <a:pPr algn="r" rtl="1"/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با منحنی ملایمی نقطه </a:t>
            </a:r>
            <a:r>
              <a:rPr lang="en-US" sz="1800" dirty="0" smtClean="0">
                <a:solidFill>
                  <a:schemeClr val="tx1"/>
                </a:solidFill>
                <a:cs typeface="B Nazanin" pitchFamily="2" charset="-78"/>
              </a:rPr>
              <a:t>M</a:t>
            </a:r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رابه نقطه</a:t>
            </a:r>
            <a:r>
              <a:rPr lang="en-US" sz="1800" dirty="0" smtClean="0">
                <a:solidFill>
                  <a:schemeClr val="tx1"/>
                </a:solidFill>
                <a:cs typeface="B Nazanin" pitchFamily="2" charset="-78"/>
              </a:rPr>
              <a:t>N</a:t>
            </a:r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وسپس به نقطه </a:t>
            </a:r>
            <a:r>
              <a:rPr lang="en-US" sz="1800" dirty="0" smtClean="0">
                <a:solidFill>
                  <a:schemeClr val="tx1"/>
                </a:solidFill>
                <a:cs typeface="B Nazanin" pitchFamily="2" charset="-78"/>
              </a:rPr>
              <a:t>L</a:t>
            </a:r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کنید</a:t>
            </a:r>
          </a:p>
          <a:p>
            <a:pPr algn="r" rtl="1"/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نقطه</a:t>
            </a:r>
            <a:r>
              <a:rPr lang="en-US" sz="1800" dirty="0" smtClean="0">
                <a:solidFill>
                  <a:schemeClr val="tx1"/>
                </a:solidFill>
                <a:cs typeface="B Nazanin" pitchFamily="2" charset="-78"/>
              </a:rPr>
              <a:t>H</a:t>
            </a:r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در گوشه گردن جلو را به طرف پایین گونبا کنیدتا خط لبه دامن را در نقطه </a:t>
            </a:r>
            <a:r>
              <a:rPr lang="en-US" sz="1800" dirty="0" smtClean="0">
                <a:solidFill>
                  <a:schemeClr val="tx1"/>
                </a:solidFill>
                <a:cs typeface="B Nazanin" pitchFamily="2" charset="-78"/>
              </a:rPr>
              <a:t>O</a:t>
            </a:r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قطع کنید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fa-IR" sz="2400" dirty="0" smtClean="0">
                <a:cs typeface="B Nazanin" pitchFamily="2" charset="-78"/>
              </a:rPr>
              <a:t>عکس مرحله1</a:t>
            </a:r>
            <a:endParaRPr lang="en-US" sz="2400" dirty="0">
              <a:cs typeface="B Nazanin" pitchFamily="2" charset="-78"/>
            </a:endParaRPr>
          </a:p>
        </p:txBody>
      </p:sp>
      <p:pic>
        <p:nvPicPr>
          <p:cNvPr id="1026" name="Picture 2" descr="C:\Users\F.A.T.E.M.E.H\Desktop\IMG-20200309-WA0035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1143000"/>
            <a:ext cx="5181600" cy="571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1800" dirty="0" smtClean="0">
                <a:cs typeface="B Nazanin" pitchFamily="2" charset="-78"/>
              </a:rPr>
              <a:t>مرحله2:در قسمت پشتخط</a:t>
            </a:r>
            <a:r>
              <a:rPr lang="en-US" sz="1800" dirty="0" smtClean="0">
                <a:cs typeface="B Nazanin" pitchFamily="2" charset="-78"/>
              </a:rPr>
              <a:t>T-U</a:t>
            </a:r>
            <a:r>
              <a:rPr lang="fa-IR" sz="1800" dirty="0" smtClean="0">
                <a:cs typeface="B Nazanin" pitchFamily="2" charset="-78"/>
              </a:rPr>
              <a:t>را تا انتهای پنس حلقه چیده و پنس را بسته واوازمان طبیعی بدهید</a:t>
            </a:r>
            <a:br>
              <a:rPr lang="fa-IR" sz="1800" dirty="0" smtClean="0">
                <a:cs typeface="B Nazanin" pitchFamily="2" charset="-78"/>
              </a:rPr>
            </a:br>
            <a:r>
              <a:rPr lang="fa-IR" sz="1800" dirty="0" smtClean="0">
                <a:cs typeface="B Nazanin" pitchFamily="2" charset="-78"/>
              </a:rPr>
              <a:t>ئر قسمت جلوخط</a:t>
            </a:r>
            <a:r>
              <a:rPr lang="en-US" sz="1800" dirty="0" smtClean="0">
                <a:cs typeface="B Nazanin" pitchFamily="2" charset="-78"/>
              </a:rPr>
              <a:t>H-O</a:t>
            </a:r>
            <a:r>
              <a:rPr lang="fa-IR" sz="1800" dirty="0" smtClean="0">
                <a:cs typeface="B Nazanin" pitchFamily="2" charset="-78"/>
              </a:rPr>
              <a:t>را چیده و به اندازه فوق لبه دامن پشت به اضافه 1سانتیمتر به آن اوزمان می دهیم.</a:t>
            </a:r>
            <a:endParaRPr lang="en-US" sz="1800" dirty="0">
              <a:cs typeface="B Nazanin" pitchFamily="2" charset="-78"/>
            </a:endParaRPr>
          </a:p>
        </p:txBody>
      </p:sp>
      <p:pic>
        <p:nvPicPr>
          <p:cNvPr id="2050" name="Picture 2" descr="C:\Users\F.A.T.E.M.E.H\Desktop\IMG-20200309-WA0034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1371600"/>
            <a:ext cx="4800599" cy="5257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 rtl="1">
              <a:buNone/>
            </a:pPr>
            <a:endParaRPr lang="fa-IR" sz="4400" b="1" dirty="0" smtClean="0">
              <a:cs typeface="B Nazanin" pitchFamily="2" charset="-78"/>
            </a:endParaRPr>
          </a:p>
          <a:p>
            <a:pPr algn="ctr" rtl="1">
              <a:buNone/>
            </a:pPr>
            <a:r>
              <a:rPr lang="fa-IR" sz="4400" b="1" dirty="0" smtClean="0">
                <a:cs typeface="B Nazanin" pitchFamily="2" charset="-78"/>
              </a:rPr>
              <a:t>درس سوم: شکل دادن به الگوی بالاتنه در کودکان 92تا122سانتیمتربلندی قد و دختران پیش از بلوغ92 تا146سانتیمتر بلندی قد</a:t>
            </a:r>
            <a:br>
              <a:rPr lang="fa-IR" sz="4400" b="1" dirty="0" smtClean="0">
                <a:cs typeface="B Nazanin" pitchFamily="2" charset="-78"/>
              </a:rPr>
            </a:br>
            <a:endParaRPr lang="fa-IR" sz="4400" b="1" dirty="0" smtClean="0">
              <a:cs typeface="B Nazanin" pitchFamily="2" charset="-78"/>
            </a:endParaRPr>
          </a:p>
          <a:p>
            <a:pPr algn="ctr">
              <a:buNone/>
            </a:pPr>
            <a:endParaRPr lang="fa-IR" sz="4400" b="1" dirty="0" smtClean="0">
              <a:cs typeface="B Nazanin" pitchFamily="2" charset="-78"/>
            </a:endParaRPr>
          </a:p>
          <a:p>
            <a:pPr algn="ctr">
              <a:buNone/>
            </a:pPr>
            <a:endParaRPr lang="en-US" sz="4400" b="1" dirty="0"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914400"/>
            <a:ext cx="8077200" cy="4267200"/>
          </a:xfrm>
        </p:spPr>
        <p:txBody>
          <a:bodyPr>
            <a:normAutofit/>
          </a:bodyPr>
          <a:lstStyle/>
          <a:p>
            <a:pPr algn="r" rtl="1"/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شکل دادن الگوی پایه بلاتنه(بدون ساسون)</a:t>
            </a:r>
          </a:p>
          <a:p>
            <a:pPr algn="r" rtl="1"/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الگوی بالاتنه جلو و پشت را در خط پهلو کنار هم قرار دهید</a:t>
            </a:r>
          </a:p>
          <a:p>
            <a:pPr algn="r" rtl="1"/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نقطه </a:t>
            </a:r>
            <a:r>
              <a:rPr lang="en-US" sz="1800" dirty="0" smtClean="0">
                <a:solidFill>
                  <a:schemeClr val="tx1"/>
                </a:solidFill>
                <a:cs typeface="B Nazanin" pitchFamily="2" charset="-78"/>
              </a:rPr>
              <a:t>A.B.C.D</a:t>
            </a:r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را مطابق شکل روی آن علامتگذاری کنید</a:t>
            </a:r>
          </a:p>
          <a:p>
            <a:pPr algn="r" rtl="1"/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روی خطکمر</a:t>
            </a:r>
            <a:r>
              <a:rPr lang="en-US" sz="1800" dirty="0" smtClean="0">
                <a:solidFill>
                  <a:schemeClr val="tx1"/>
                </a:solidFill>
                <a:cs typeface="B Nazanin" pitchFamily="2" charset="-78"/>
              </a:rPr>
              <a:t>C</a:t>
            </a:r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تا</a:t>
            </a:r>
            <a:r>
              <a:rPr lang="en-US" sz="1800" dirty="0" smtClean="0">
                <a:solidFill>
                  <a:schemeClr val="tx1"/>
                </a:solidFill>
                <a:cs typeface="B Nazanin" pitchFamily="2" charset="-78"/>
              </a:rPr>
              <a:t>F</a:t>
            </a:r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-1/2دورکمر+3تا4 سانتی متر می باشد</a:t>
            </a:r>
          </a:p>
          <a:p>
            <a:pPr algn="r" rtl="1"/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فاصله</a:t>
            </a:r>
            <a:r>
              <a:rPr lang="en-US" sz="1800" dirty="0" smtClean="0">
                <a:solidFill>
                  <a:schemeClr val="tx1"/>
                </a:solidFill>
                <a:cs typeface="B Nazanin" pitchFamily="2" charset="-78"/>
              </a:rPr>
              <a:t>F</a:t>
            </a:r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تا</a:t>
            </a:r>
            <a:r>
              <a:rPr lang="en-US" sz="1800" dirty="0" smtClean="0">
                <a:solidFill>
                  <a:schemeClr val="tx1"/>
                </a:solidFill>
                <a:cs typeface="B Nazanin" pitchFamily="2" charset="-78"/>
              </a:rPr>
              <a:t>D</a:t>
            </a:r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-مقدار پنس پهلوها می باشد.</a:t>
            </a:r>
          </a:p>
          <a:p>
            <a:pPr algn="r" rtl="1"/>
            <a:r>
              <a:rPr lang="en-US" sz="1800" dirty="0" smtClean="0">
                <a:solidFill>
                  <a:schemeClr val="tx1"/>
                </a:solidFill>
                <a:cs typeface="B Nazanin" pitchFamily="2" charset="-78"/>
              </a:rPr>
              <a:t>(F-D)=BN=BM</a:t>
            </a:r>
          </a:p>
          <a:p>
            <a:pPr algn="r" rtl="1"/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نقطه</a:t>
            </a:r>
            <a:r>
              <a:rPr lang="en-US" sz="1800" dirty="0" smtClean="0">
                <a:solidFill>
                  <a:schemeClr val="tx1"/>
                </a:solidFill>
                <a:cs typeface="B Nazanin" pitchFamily="2" charset="-78"/>
              </a:rPr>
              <a:t>A</a:t>
            </a:r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رابه نقطه</a:t>
            </a:r>
            <a:r>
              <a:rPr lang="en-US" sz="1800" dirty="0" smtClean="0">
                <a:solidFill>
                  <a:schemeClr val="tx1"/>
                </a:solidFill>
                <a:cs typeface="B Nazanin" pitchFamily="2" charset="-78"/>
              </a:rPr>
              <a:t>M,N</a:t>
            </a:r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وبه شکل هلال رسم کنید تا خط پهلو بدست آید.</a:t>
            </a:r>
            <a:endParaRPr lang="en-US" sz="1800" dirty="0">
              <a:solidFill>
                <a:schemeClr val="tx1"/>
              </a:solidFill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fa-IR" sz="2400" dirty="0" smtClean="0">
                <a:cs typeface="B Nazanin" pitchFamily="2" charset="-78"/>
              </a:rPr>
              <a:t>عکس تنگ کردن کمر بالاتنه</a:t>
            </a:r>
            <a:endParaRPr lang="en-US" sz="2400" dirty="0">
              <a:cs typeface="B Nazanin" pitchFamily="2" charset="-78"/>
            </a:endParaRPr>
          </a:p>
        </p:txBody>
      </p:sp>
      <p:pic>
        <p:nvPicPr>
          <p:cNvPr id="1026" name="Picture 2" descr="C:\Users\F.A.T.E.M.E.H\Desktop\IMG-20200309-WA003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1295400"/>
            <a:ext cx="4761882" cy="5105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pPr algn="ctr" rtl="1">
              <a:buNone/>
            </a:pPr>
            <a:endParaRPr lang="fa-IR" sz="3600" b="1" dirty="0" smtClean="0">
              <a:cs typeface="B Nazanin" pitchFamily="2" charset="-78"/>
            </a:endParaRPr>
          </a:p>
          <a:p>
            <a:pPr algn="ctr" rtl="1">
              <a:buNone/>
            </a:pPr>
            <a:endParaRPr lang="fa-IR" sz="3600" b="1" dirty="0" smtClean="0">
              <a:cs typeface="B Nazanin" pitchFamily="2" charset="-78"/>
            </a:endParaRPr>
          </a:p>
          <a:p>
            <a:pPr algn="ctr" rtl="1">
              <a:buNone/>
            </a:pPr>
            <a:r>
              <a:rPr lang="fa-IR" sz="3600" b="1" dirty="0" smtClean="0">
                <a:cs typeface="B Nazanin" pitchFamily="2" charset="-78"/>
              </a:rPr>
              <a:t>درس اول: الگوی پایه بالاتنه پسران92تا122سانتیمتر دختران92تا146 سانتیمتر بلندی تمام قد</a:t>
            </a:r>
            <a:br>
              <a:rPr lang="fa-IR" sz="3600" b="1" dirty="0" smtClean="0">
                <a:cs typeface="B Nazanin" pitchFamily="2" charset="-78"/>
              </a:rPr>
            </a:br>
            <a:r>
              <a:rPr lang="fa-IR" sz="3600" b="1" dirty="0" smtClean="0">
                <a:cs typeface="B Nazanin" pitchFamily="2" charset="-78"/>
              </a:rPr>
              <a:t> </a:t>
            </a:r>
            <a:endParaRPr lang="en-US" sz="3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685800"/>
            <a:ext cx="8305800" cy="5943600"/>
          </a:xfrm>
        </p:spPr>
        <p:txBody>
          <a:bodyPr>
            <a:normAutofit/>
          </a:bodyPr>
          <a:lstStyle/>
          <a:p>
            <a:pPr algn="r" rtl="1"/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مرحله1:</a:t>
            </a:r>
          </a:p>
          <a:p>
            <a:pPr algn="r" rtl="1"/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1تا2:بلندی حلقه</a:t>
            </a:r>
          </a:p>
          <a:p>
            <a:pPr algn="r" rtl="1"/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1تا3:بلندی بالاتنه پشت</a:t>
            </a:r>
          </a:p>
          <a:p>
            <a:pPr algn="r" rtl="1"/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2تا4:ا/2کارور پشت</a:t>
            </a:r>
          </a:p>
          <a:p>
            <a:pPr algn="r" rtl="1"/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4تا5:</a:t>
            </a:r>
            <a:r>
              <a:rPr lang="fa-IR" sz="1800" dirty="0">
                <a:solidFill>
                  <a:schemeClr val="tx1"/>
                </a:solidFill>
                <a:cs typeface="B Nazanin" pitchFamily="2" charset="-78"/>
              </a:rPr>
              <a:t> </a:t>
            </a:r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2/3 گشادی کف حلقه</a:t>
            </a:r>
          </a:p>
          <a:p>
            <a:pPr algn="r" rtl="1"/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5تا5</a:t>
            </a:r>
            <a:r>
              <a:rPr lang="en-US" sz="1800" dirty="0" smtClean="0">
                <a:solidFill>
                  <a:schemeClr val="tx1"/>
                </a:solidFill>
                <a:cs typeface="B Nazanin" pitchFamily="2" charset="-78"/>
              </a:rPr>
              <a:t>a</a:t>
            </a:r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 :8 سانتیمتر</a:t>
            </a:r>
          </a:p>
          <a:p>
            <a:pPr algn="r" rtl="1"/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5</a:t>
            </a:r>
            <a:r>
              <a:rPr lang="en-US" sz="1800" dirty="0" smtClean="0">
                <a:solidFill>
                  <a:schemeClr val="tx1"/>
                </a:solidFill>
                <a:cs typeface="B Nazanin" pitchFamily="2" charset="-78"/>
              </a:rPr>
              <a:t>a</a:t>
            </a:r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تا6: 1/3گشادی حلقه</a:t>
            </a:r>
          </a:p>
          <a:p>
            <a:pPr algn="r" rtl="1"/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6تا7: 1/2کارور جلو</a:t>
            </a:r>
          </a:p>
          <a:p>
            <a:pPr algn="r" rtl="1"/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1تا9:پشت یقه</a:t>
            </a:r>
          </a:p>
          <a:p>
            <a:pPr algn="r" rtl="1"/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9تا10: 1.5سانتیمتر برای 92تا122 </a:t>
            </a:r>
          </a:p>
          <a:p>
            <a:pPr algn="r" rtl="1"/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1.75 سانتیمتر برای128تا146 </a:t>
            </a:r>
          </a:p>
          <a:p>
            <a:pPr algn="r" rtl="1"/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11تا12 :1سانتیمتر برای92تا122 و1.25سانتیمتر برای128تا146</a:t>
            </a:r>
          </a:p>
          <a:p>
            <a:pPr algn="r" rtl="1"/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10تا13:سرشانه  نقطه14: 1/2فاصله 4تا12 وعرض پنس0/5سانتیمتردر اندازه92تا122 و1سانتیمتر برای 128 تا 146</a:t>
            </a:r>
          </a:p>
          <a:p>
            <a:pPr algn="r" rtl="1"/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نقطه 15: ¼ فاصله 4تا12</a:t>
            </a:r>
          </a:p>
          <a:p>
            <a:pPr algn="r" rtl="1"/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15تا</a:t>
            </a:r>
            <a:r>
              <a:rPr lang="en-US" sz="1800" dirty="0" smtClean="0">
                <a:solidFill>
                  <a:schemeClr val="tx1"/>
                </a:solidFill>
                <a:cs typeface="B Nazanin" pitchFamily="2" charset="-78"/>
              </a:rPr>
              <a:t>h.ae</a:t>
            </a:r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:1.3 سانتیمتر</a:t>
            </a:r>
          </a:p>
          <a:p>
            <a:pPr algn="r" rtl="1"/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از نقطه 10روی خط سرشانه پشت3سانتیمتر داخل شده وبه خط کارور گونیا کنید و سپس پنس حلقه آشتین را به انتهای این خط وصل کنید.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fa-IR" sz="2400" dirty="0" smtClean="0">
                <a:cs typeface="B Nazanin" pitchFamily="2" charset="-78"/>
              </a:rPr>
              <a:t>عکس الگو مرحله 1</a:t>
            </a:r>
            <a:endParaRPr lang="en-US" sz="2400" dirty="0">
              <a:cs typeface="B Nazanin" pitchFamily="2" charset="-78"/>
            </a:endParaRPr>
          </a:p>
        </p:txBody>
      </p:sp>
      <p:pic>
        <p:nvPicPr>
          <p:cNvPr id="1026" name="Picture 2" descr="C:\Users\F.A.T.E.M.E.H\Desktop\الگوها\IMG-20200308-WA0009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54691" y="1600200"/>
            <a:ext cx="6034617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553200"/>
          </a:xfrm>
        </p:spPr>
        <p:txBody>
          <a:bodyPr>
            <a:normAutofit/>
          </a:bodyPr>
          <a:lstStyle/>
          <a:p>
            <a:pPr algn="r" rtl="1"/>
            <a:r>
              <a:rPr lang="fa-IR" sz="1800" dirty="0" smtClean="0">
                <a:cs typeface="B Nazanin" pitchFamily="2" charset="-78"/>
              </a:rPr>
              <a:t>مرحله2:</a:t>
            </a:r>
          </a:p>
          <a:p>
            <a:pPr algn="r" rtl="1"/>
            <a:r>
              <a:rPr lang="fa-IR" sz="1800" dirty="0" smtClean="0">
                <a:cs typeface="B Nazanin" pitchFamily="2" charset="-78"/>
              </a:rPr>
              <a:t>6تا16:درجلو برابر است با4تا15 در پشت</a:t>
            </a:r>
          </a:p>
          <a:p>
            <a:pPr algn="r" rtl="1"/>
            <a:r>
              <a:rPr lang="fa-IR" sz="1800" dirty="0" smtClean="0">
                <a:cs typeface="B Nazanin" pitchFamily="2" charset="-78"/>
              </a:rPr>
              <a:t>6تا17و 4تا12 منهای1سانتیمتر در اندازه های92تا122سانتیمتر</a:t>
            </a:r>
          </a:p>
          <a:p>
            <a:pPr algn="r" rtl="1"/>
            <a:r>
              <a:rPr lang="fa-IR" sz="1800" dirty="0" smtClean="0">
                <a:cs typeface="B Nazanin" pitchFamily="2" charset="-78"/>
              </a:rPr>
              <a:t>منهای1.25 سانتیمتر در اندازهای128تا146 سانتیمتربلندی تمام قد</a:t>
            </a:r>
          </a:p>
          <a:p>
            <a:pPr algn="r" rtl="1"/>
            <a:r>
              <a:rPr lang="fa-IR" sz="1800" dirty="0" smtClean="0">
                <a:cs typeface="B Nazanin" pitchFamily="2" charset="-78"/>
              </a:rPr>
              <a:t>از نقطه6کمانی به اندازه 6تا17 به سمت راست می زنیم.</a:t>
            </a:r>
          </a:p>
          <a:p>
            <a:pPr algn="r" rtl="1"/>
            <a:r>
              <a:rPr lang="fa-IR" sz="1800" dirty="0" smtClean="0">
                <a:cs typeface="B Nazanin" pitchFamily="2" charset="-78"/>
              </a:rPr>
              <a:t>8تا18 بلندی بالاتنه جلو</a:t>
            </a:r>
          </a:p>
          <a:p>
            <a:pPr algn="r" rtl="1"/>
            <a:r>
              <a:rPr lang="fa-IR" sz="1800" dirty="0" smtClean="0">
                <a:cs typeface="B Nazanin" pitchFamily="2" charset="-78"/>
              </a:rPr>
              <a:t>18تا19:پشت یقه +0/5</a:t>
            </a:r>
          </a:p>
          <a:p>
            <a:pPr algn="r" rtl="1"/>
            <a:r>
              <a:rPr lang="fa-IR" sz="1800" dirty="0" smtClean="0">
                <a:cs typeface="B Nazanin" pitchFamily="2" charset="-78"/>
              </a:rPr>
              <a:t>18تا20:پشت یقه+1</a:t>
            </a:r>
          </a:p>
          <a:p>
            <a:pPr algn="r" rtl="1"/>
            <a:r>
              <a:rPr lang="fa-IR" sz="1800" dirty="0" smtClean="0">
                <a:cs typeface="B Nazanin" pitchFamily="2" charset="-78"/>
              </a:rPr>
              <a:t>18تا21:پشت یقه+0/75</a:t>
            </a:r>
          </a:p>
          <a:p>
            <a:pPr algn="r" rtl="1"/>
            <a:r>
              <a:rPr lang="fa-IR" sz="1800" dirty="0" smtClean="0">
                <a:cs typeface="B Nazanin" pitchFamily="2" charset="-78"/>
              </a:rPr>
              <a:t>19تا22 مساوی نقطه 10تا13</a:t>
            </a:r>
          </a:p>
          <a:p>
            <a:pPr algn="r" rtl="1"/>
            <a:r>
              <a:rPr lang="fa-IR" sz="1800" dirty="0" smtClean="0">
                <a:cs typeface="B Nazanin" pitchFamily="2" charset="-78"/>
              </a:rPr>
              <a:t>نقطه23: ½ خط16تا22</a:t>
            </a:r>
          </a:p>
          <a:p>
            <a:pPr algn="r" rtl="1"/>
            <a:r>
              <a:rPr lang="fa-IR" sz="1800" dirty="0" smtClean="0">
                <a:cs typeface="B Nazanin" pitchFamily="2" charset="-78"/>
              </a:rPr>
              <a:t>23تا24: 0/75سانتیمتر</a:t>
            </a:r>
          </a:p>
          <a:p>
            <a:pPr algn="r" rtl="1"/>
            <a:r>
              <a:rPr lang="fa-IR" sz="1800" dirty="0" smtClean="0">
                <a:cs typeface="B Nazanin" pitchFamily="2" charset="-78"/>
              </a:rPr>
              <a:t>8تا25: 1/5سانتیمتر در اندازه92تا122 سانتیمتر و1سانتیمتر در اندازه های 128تا146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fa-IR" sz="2400" dirty="0" smtClean="0">
                <a:cs typeface="B Nazanin" pitchFamily="2" charset="-78"/>
              </a:rPr>
              <a:t>عکس الگو مرحله2</a:t>
            </a:r>
            <a:endParaRPr lang="en-US" sz="2400" dirty="0">
              <a:cs typeface="B Nazanin" pitchFamily="2" charset="-78"/>
            </a:endParaRPr>
          </a:p>
        </p:txBody>
      </p:sp>
      <p:pic>
        <p:nvPicPr>
          <p:cNvPr id="2050" name="Picture 2" descr="C:\Users\F.A.T.E.M.E.H\Desktop\الگوها\IMG-20200308-WA000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54691" y="1600200"/>
            <a:ext cx="6034617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lang="fa-IR" sz="1800" dirty="0" smtClean="0">
                <a:cs typeface="B Nazanin" pitchFamily="2" charset="-78"/>
              </a:rPr>
              <a:t>مرحله3:</a:t>
            </a:r>
            <a:br>
              <a:rPr lang="fa-IR" sz="1800" dirty="0" smtClean="0">
                <a:cs typeface="B Nazanin" pitchFamily="2" charset="-78"/>
              </a:rPr>
            </a:br>
            <a:r>
              <a:rPr lang="fa-IR" sz="1800" dirty="0" smtClean="0">
                <a:cs typeface="B Nazanin" pitchFamily="2" charset="-78"/>
              </a:rPr>
              <a:t>پس از رسم الگو از سرشانه پشت 1سانتیمتر بالا رفته و از سرشانه جلو 1سانتیمتر پایین آمده وخط جید سرشانه رسم کنیم</a:t>
            </a:r>
            <a:br>
              <a:rPr lang="fa-IR" sz="1800" dirty="0" smtClean="0">
                <a:cs typeface="B Nazanin" pitchFamily="2" charset="-78"/>
              </a:rPr>
            </a:br>
            <a:r>
              <a:rPr lang="fa-IR" sz="1800" dirty="0" smtClean="0">
                <a:cs typeface="B Nazanin" pitchFamily="2" charset="-78"/>
              </a:rPr>
              <a:t>6تا</a:t>
            </a:r>
            <a:r>
              <a:rPr lang="en-US" sz="1800" dirty="0" err="1" smtClean="0">
                <a:cs typeface="B Nazanin" pitchFamily="2" charset="-78"/>
              </a:rPr>
              <a:t>ae</a:t>
            </a:r>
            <a:r>
              <a:rPr lang="fa-IR" sz="1800" dirty="0" smtClean="0">
                <a:cs typeface="B Nazanin" pitchFamily="2" charset="-78"/>
              </a:rPr>
              <a:t>: ¼ گشادی کف حلقه در حلقه آستین</a:t>
            </a:r>
            <a:endParaRPr lang="en-US" sz="1800" dirty="0">
              <a:cs typeface="B Nazanin" pitchFamily="2" charset="-78"/>
            </a:endParaRPr>
          </a:p>
        </p:txBody>
      </p:sp>
      <p:pic>
        <p:nvPicPr>
          <p:cNvPr id="3075" name="Picture 3" descr="C:\Users\F.A.T.E.M.E.H\Desktop\Untitled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54691" y="1600200"/>
            <a:ext cx="6034617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1800" dirty="0" smtClean="0">
                <a:cs typeface="B Nazanin" pitchFamily="2" charset="-78"/>
              </a:rPr>
              <a:t>مرحله4:پنس حلقه آستین پشت را ببندید و به سرشانه انتقال دهید</a:t>
            </a:r>
            <a:br>
              <a:rPr lang="fa-IR" sz="1800" dirty="0" smtClean="0">
                <a:cs typeface="B Nazanin" pitchFamily="2" charset="-78"/>
              </a:rPr>
            </a:br>
            <a:r>
              <a:rPr lang="fa-IR" sz="1800" dirty="0" smtClean="0">
                <a:cs typeface="B Nazanin" pitchFamily="2" charset="-78"/>
              </a:rPr>
              <a:t>طول پنس را 7تا8 سانتیمتر درنظر بگیرید </a:t>
            </a:r>
            <a:br>
              <a:rPr lang="fa-IR" sz="1800" dirty="0" smtClean="0">
                <a:cs typeface="B Nazanin" pitchFamily="2" charset="-78"/>
              </a:rPr>
            </a:br>
            <a:endParaRPr lang="en-US" sz="1800" dirty="0">
              <a:cs typeface="B Nazanin" pitchFamily="2" charset="-78"/>
            </a:endParaRPr>
          </a:p>
        </p:txBody>
      </p:sp>
      <p:pic>
        <p:nvPicPr>
          <p:cNvPr id="4098" name="Picture 2" descr="C:\Users\F.A.T.E.M.E.H\Desktop\الگوها\IMG-20200308-WA0007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54691" y="1600200"/>
            <a:ext cx="6034617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 rtl="1">
              <a:buNone/>
            </a:pPr>
            <a:endParaRPr lang="fa-IR" sz="4400" b="1" dirty="0" smtClean="0">
              <a:cs typeface="B Nazanin" pitchFamily="2" charset="-78"/>
            </a:endParaRPr>
          </a:p>
          <a:p>
            <a:pPr algn="ctr" rtl="1">
              <a:buNone/>
            </a:pPr>
            <a:r>
              <a:rPr lang="fa-IR" sz="4400" b="1" dirty="0" smtClean="0">
                <a:cs typeface="B Nazanin" pitchFamily="2" charset="-78"/>
              </a:rPr>
              <a:t>درس دوم: الگوی پایه پیراهن یکسره دخترانه اندازه های92تا146 سانتیمتر بلندی تمام قد</a:t>
            </a:r>
          </a:p>
          <a:p>
            <a:pPr algn="ctr">
              <a:buNone/>
            </a:pPr>
            <a:endParaRPr lang="fa-IR" sz="4400" b="1" dirty="0" smtClean="0">
              <a:cs typeface="B Nazanin" pitchFamily="2" charset="-78"/>
            </a:endParaRPr>
          </a:p>
          <a:p>
            <a:pPr algn="ctr">
              <a:buNone/>
            </a:pPr>
            <a:endParaRPr lang="en-US" sz="4400" b="1" dirty="0">
              <a:cs typeface="B Nazanin" pitchFamily="2" charset="-7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519</Words>
  <Application>Microsoft Office PowerPoint</Application>
  <PresentationFormat>On-screen Show (4:3)</PresentationFormat>
  <Paragraphs>71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B Nazanin</vt:lpstr>
      <vt:lpstr>Calibri</vt:lpstr>
      <vt:lpstr>Office Theme</vt:lpstr>
      <vt:lpstr>PowerPoint Presentation</vt:lpstr>
      <vt:lpstr>PowerPoint Presentation</vt:lpstr>
      <vt:lpstr>PowerPoint Presentation</vt:lpstr>
      <vt:lpstr>عکس الگو مرحله 1</vt:lpstr>
      <vt:lpstr>PowerPoint Presentation</vt:lpstr>
      <vt:lpstr>عکس الگو مرحله2</vt:lpstr>
      <vt:lpstr>مرحله3: پس از رسم الگو از سرشانه پشت 1سانتیمتر بالا رفته و از سرشانه جلو 1سانتیمتر پایین آمده وخط جید سرشانه رسم کنیم 6تاae: ¼ گشادی کف حلقه در حلقه آستین</vt:lpstr>
      <vt:lpstr>مرحله4:پنس حلقه آستین پشت را ببندید و به سرشانه انتقال دهید طول پنس را 7تا8 سانتیمتر درنظر بگیرید  </vt:lpstr>
      <vt:lpstr>PowerPoint Presentation</vt:lpstr>
      <vt:lpstr>PowerPoint Presentation</vt:lpstr>
      <vt:lpstr>عکس مرحله1</vt:lpstr>
      <vt:lpstr>مرحله2:در قسمت پشتخطT-Uرا تا انتهای پنس حلقه چیده و پنس را بسته واوازمان طبیعی بدهید ئر قسمت جلوخطH-Oرا چیده و به اندازه فوق لبه دامن پشت به اضافه 1سانتیمتر به آن اوزمان می دهیم.</vt:lpstr>
      <vt:lpstr>PowerPoint Presentation</vt:lpstr>
      <vt:lpstr>PowerPoint Presentation</vt:lpstr>
      <vt:lpstr>عکس تنگ کردن کمر بالاتنه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الگوی پایه دامن بدون ساسون دختران92تا110 سانتیمتر بلندی تمام قد</dc:title>
  <dc:creator>F.A.T.E.M.E.H</dc:creator>
  <cp:lastModifiedBy>IP-500</cp:lastModifiedBy>
  <cp:revision>18</cp:revision>
  <dcterms:created xsi:type="dcterms:W3CDTF">2020-03-08T08:23:46Z</dcterms:created>
  <dcterms:modified xsi:type="dcterms:W3CDTF">2020-03-16T06:35:22Z</dcterms:modified>
</cp:coreProperties>
</file>