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65" r:id="rId12"/>
    <p:sldId id="275" r:id="rId13"/>
    <p:sldId id="276" r:id="rId14"/>
    <p:sldId id="277" r:id="rId15"/>
    <p:sldId id="27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algn="ctr" rtl="1">
              <a:buNone/>
            </a:pPr>
            <a:endParaRPr lang="en-US" b="1" dirty="0" smtClean="0">
              <a:cs typeface="B Nazanin" pitchFamily="2" charset="-78"/>
            </a:endParaRPr>
          </a:p>
          <a:p>
            <a:pPr algn="ctr" rtl="1">
              <a:buNone/>
            </a:pPr>
            <a:r>
              <a:rPr lang="fa-IR" b="1" dirty="0" smtClean="0">
                <a:cs typeface="B Nazanin" pitchFamily="2" charset="-78"/>
              </a:rPr>
              <a:t>نام درس: الگو کودک </a:t>
            </a:r>
          </a:p>
          <a:p>
            <a:pPr algn="ctr" rtl="1">
              <a:buNone/>
            </a:pPr>
            <a:r>
              <a:rPr lang="fa-IR" b="1" dirty="0" smtClean="0">
                <a:cs typeface="B Nazanin" pitchFamily="2" charset="-78"/>
              </a:rPr>
              <a:t>مقطع تحصیلی: کاردانی و کارشناسی</a:t>
            </a:r>
          </a:p>
          <a:p>
            <a:pPr algn="ctr" rtl="1">
              <a:buNone/>
            </a:pPr>
            <a:r>
              <a:rPr lang="fa-IR" b="1" dirty="0" smtClean="0">
                <a:cs typeface="B Nazanin" pitchFamily="2" charset="-78"/>
              </a:rPr>
              <a:t>نام استاد: فاطمه غفوری فرد</a:t>
            </a:r>
          </a:p>
          <a:p>
            <a:pPr algn="ctr" rtl="1">
              <a:buNone/>
            </a:pPr>
            <a:endParaRPr lang="fa-IR" b="1" dirty="0" smtClean="0">
              <a:cs typeface="B Nazanin" pitchFamily="2" charset="-78"/>
            </a:endParaRPr>
          </a:p>
          <a:p>
            <a:pPr algn="ctr" rtl="1">
              <a:buNone/>
            </a:pPr>
            <a:r>
              <a:rPr lang="fa-IR" sz="8000" b="1" dirty="0" smtClean="0">
                <a:cs typeface="B Nazanin" pitchFamily="2" charset="-78"/>
              </a:rPr>
              <a:t>جلسه پنجم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2400" dirty="0" smtClean="0">
                <a:cs typeface="B Nazanin" pitchFamily="2" charset="-78"/>
              </a:rPr>
              <a:t>عکس مرحله 4</a:t>
            </a:r>
            <a:endParaRPr lang="en-US" sz="2400" dirty="0">
              <a:cs typeface="B Nazanin" pitchFamily="2" charset="-78"/>
            </a:endParaRPr>
          </a:p>
        </p:txBody>
      </p:sp>
      <p:pic>
        <p:nvPicPr>
          <p:cNvPr id="5122" name="Picture 2" descr="C:\Users\F.A.T.E.M.E.H\Desktop\IMG-20200310-WA001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6025" y="1143000"/>
            <a:ext cx="4171950" cy="556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>
              <a:buNone/>
            </a:pPr>
            <a:endParaRPr lang="fa-IR" sz="4400" b="1" dirty="0" smtClean="0">
              <a:cs typeface="B Nazanin" pitchFamily="2" charset="-78"/>
            </a:endParaRPr>
          </a:p>
          <a:p>
            <a:pPr algn="ctr" rtl="1">
              <a:buNone/>
            </a:pPr>
            <a:r>
              <a:rPr lang="fa-IR" sz="4400" b="1" dirty="0" smtClean="0">
                <a:cs typeface="B Nazanin" pitchFamily="2" charset="-78"/>
              </a:rPr>
              <a:t>درس دوم: الگوی پایه آستین دو تکه</a:t>
            </a:r>
          </a:p>
          <a:p>
            <a:pPr algn="ctr">
              <a:buNone/>
            </a:pPr>
            <a:endParaRPr lang="fa-IR" sz="4400" b="1" dirty="0" smtClean="0">
              <a:cs typeface="B Nazanin" pitchFamily="2" charset="-78"/>
            </a:endParaRPr>
          </a:p>
          <a:p>
            <a:pPr algn="ctr">
              <a:buNone/>
            </a:pPr>
            <a:endParaRPr lang="en-US" sz="4400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90600"/>
            <a:ext cx="8610600" cy="5486400"/>
          </a:xfrm>
        </p:spPr>
        <p:txBody>
          <a:bodyPr>
            <a:normAutofit/>
          </a:bodyPr>
          <a:lstStyle/>
          <a:p>
            <a:pPr algn="r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مرحله1:از روی الگوی مرحله 3آستین یک تکه کپی کنید.</a:t>
            </a:r>
          </a:p>
          <a:p>
            <a:pPr algn="r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آستین دو تکه شباهت زیادی بهآستین یک تکه دارد بنابر این نقاطی را که درشکل روبرو شمارگذاری کردیم علامت گذاری کردیم علامت بگذارید</a:t>
            </a:r>
          </a:p>
          <a:p>
            <a:pPr algn="r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5تا15:1تا 1/5 سانتیمتر 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از نقطه </a:t>
            </a:r>
            <a:r>
              <a:rPr lang="en-US" sz="1800" dirty="0" err="1" smtClean="0">
                <a:solidFill>
                  <a:schemeClr val="tx1"/>
                </a:solidFill>
                <a:cs typeface="B Nazanin" pitchFamily="2" charset="-78"/>
              </a:rPr>
              <a:t>Ae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به نقطه 15 و به نقطه 4 خطی مستقیم رسم کنید 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8تا16: 0/5 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4تا 18: ½ گشادی دور مچ </a:t>
            </a:r>
          </a:p>
          <a:p>
            <a:pPr algn="r" rtl="1"/>
            <a:endParaRPr lang="fa-IR" sz="1800" dirty="0" smtClean="0">
              <a:solidFill>
                <a:schemeClr val="tx1"/>
              </a:solidFill>
              <a:cs typeface="B Nazanin" pitchFamily="2" charset="-78"/>
            </a:endParaRPr>
          </a:p>
        </p:txBody>
      </p:sp>
      <p:pic>
        <p:nvPicPr>
          <p:cNvPr id="1026" name="Picture 2" descr="C:\Users\F.A.T.E.M.E.H\Desktop\IMG-20200310-WA00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09800"/>
            <a:ext cx="3657600" cy="441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/>
          </a:bodyPr>
          <a:lstStyle/>
          <a:p>
            <a:pPr algn="r" rtl="1"/>
            <a:r>
              <a:rPr lang="fa-IR" sz="1800" dirty="0" smtClean="0">
                <a:cs typeface="B Nazanin" pitchFamily="2" charset="-78"/>
              </a:rPr>
              <a:t>مرحله2:16تا17: 0/5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12تا19:به طور تقریبی 3/5 تا4/5 سانتیمتر از نقطه 12 پایین آمده علامت بگذارید 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20تا21 و20 تا19 ا نقطه 12 به نقطه 21 خطی منحنی به سمت خارج رسم کنید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نقطه 21 را به نقطه 8 وسپس به نقطه 18 وصل کنید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حال از1/2 خط 17تا19 و 21تا8 خطی عمود کنید و0/5 سانتیمتر به طرف بیرون رفته و منحنی به سمت خارج رسم کنید از نقطه 9 خطی عمود کنید تا خط وسط آستین به دست آید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در جلو آستین 2تا 22 و 15 تا23 و 4تا 24 =2تا3سانتیمتر از نقطه 22 به نقطه 23 وسپس به 24 وصل کنید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نحوه رولت کردن هلال جلو آستین: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یکبار خط </a:t>
            </a:r>
            <a:r>
              <a:rPr lang="en-US" sz="1800" dirty="0" err="1" smtClean="0">
                <a:cs typeface="B Nazanin" pitchFamily="2" charset="-78"/>
              </a:rPr>
              <a:t>Ae</a:t>
            </a:r>
            <a:r>
              <a:rPr lang="fa-IR" sz="1800" dirty="0" smtClean="0">
                <a:cs typeface="B Nazanin" pitchFamily="2" charset="-78"/>
              </a:rPr>
              <a:t>تا15 را تازده و منحنی </a:t>
            </a:r>
            <a:r>
              <a:rPr lang="en-US" sz="1800" dirty="0" err="1" smtClean="0">
                <a:cs typeface="B Nazanin" pitchFamily="2" charset="-78"/>
              </a:rPr>
              <a:t>Ae</a:t>
            </a:r>
            <a:r>
              <a:rPr lang="fa-IR" sz="1800" dirty="0" smtClean="0">
                <a:cs typeface="B Nazanin" pitchFamily="2" charset="-78"/>
              </a:rPr>
              <a:t>تا22وخط 22تا 23 وخط 23 تا15 را رولت کنید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یکبار دیگر خط 15تا4 را تازده و خط 15 تا23 و23 تا24 و24 تا 4 را رولت کنید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حال ½ فاصله 22تا 23 و23 تا 24 را گونیا کرده و به طرف بیرون ادامه دهید</a:t>
            </a:r>
          </a:p>
          <a:p>
            <a:pPr algn="r" rtl="1"/>
            <a:endParaRPr lang="en-US" sz="1800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2400" dirty="0" smtClean="0">
                <a:cs typeface="B Nazanin" pitchFamily="2" charset="-78"/>
              </a:rPr>
              <a:t>عکس مرحله 2</a:t>
            </a:r>
            <a:endParaRPr lang="en-US" sz="2400" dirty="0">
              <a:cs typeface="B Nazanin" pitchFamily="2" charset="-78"/>
            </a:endParaRPr>
          </a:p>
        </p:txBody>
      </p:sp>
      <p:pic>
        <p:nvPicPr>
          <p:cNvPr id="2050" name="Picture 2" descr="C:\Users\F.A.T.E.M.E.H\Desktop\IMG-20200310-WA001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1371600"/>
            <a:ext cx="2971800" cy="47545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fa-IR" sz="1800" dirty="0" smtClean="0">
                <a:cs typeface="B Nazanin" pitchFamily="2" charset="-78"/>
              </a:rPr>
              <a:t>مرحله3:</a:t>
            </a:r>
            <a:br>
              <a:rPr lang="fa-IR" sz="1800" dirty="0" smtClean="0">
                <a:cs typeface="B Nazanin" pitchFamily="2" charset="-78"/>
              </a:rPr>
            </a:br>
            <a:r>
              <a:rPr lang="fa-IR" sz="1800" dirty="0" smtClean="0">
                <a:cs typeface="B Nazanin" pitchFamily="2" charset="-78"/>
              </a:rPr>
              <a:t>نحوه رولت کردن تکه زیرین آستین :</a:t>
            </a:r>
            <a:br>
              <a:rPr lang="fa-IR" sz="1800" dirty="0" smtClean="0">
                <a:cs typeface="B Nazanin" pitchFamily="2" charset="-78"/>
              </a:rPr>
            </a:br>
            <a:r>
              <a:rPr lang="fa-IR" sz="1800" dirty="0" smtClean="0">
                <a:cs typeface="B Nazanin" pitchFamily="2" charset="-78"/>
              </a:rPr>
              <a:t>هلال 22تا19 ومنحنی 19 تا 17 خطوط 17 تا18 و18تا 24 تا 24 تا23 و22تا23 را رولت کنید</a:t>
            </a:r>
            <a:br>
              <a:rPr lang="fa-IR" sz="1800" dirty="0" smtClean="0">
                <a:cs typeface="B Nazanin" pitchFamily="2" charset="-78"/>
              </a:rPr>
            </a:br>
            <a:endParaRPr lang="en-US" sz="1800" dirty="0">
              <a:cs typeface="B Nazanin" pitchFamily="2" charset="-78"/>
            </a:endParaRPr>
          </a:p>
        </p:txBody>
      </p:sp>
      <p:pic>
        <p:nvPicPr>
          <p:cNvPr id="3074" name="Picture 2" descr="C:\Users\F.A.T.E.M.E.H\Desktop\IMG-20200310-WA001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1" y="1447800"/>
            <a:ext cx="5638800" cy="495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algn="ctr" rtl="1">
              <a:buNone/>
            </a:pPr>
            <a:endParaRPr lang="fa-IR" sz="3600" b="1" dirty="0" smtClean="0">
              <a:cs typeface="B Nazanin" pitchFamily="2" charset="-78"/>
            </a:endParaRPr>
          </a:p>
          <a:p>
            <a:pPr algn="ctr" rtl="1">
              <a:buNone/>
            </a:pPr>
            <a:endParaRPr lang="fa-IR" sz="3600" b="1" dirty="0" smtClean="0">
              <a:cs typeface="B Nazanin" pitchFamily="2" charset="-78"/>
            </a:endParaRPr>
          </a:p>
          <a:p>
            <a:pPr algn="ctr" rtl="1">
              <a:buNone/>
            </a:pPr>
            <a:endParaRPr lang="fa-IR" sz="3600" b="1" dirty="0" smtClean="0">
              <a:cs typeface="B Nazanin" pitchFamily="2" charset="-78"/>
            </a:endParaRPr>
          </a:p>
          <a:p>
            <a:pPr algn="ctr" rtl="1">
              <a:buNone/>
            </a:pPr>
            <a:r>
              <a:rPr lang="fa-IR" sz="3600" b="1" dirty="0" smtClean="0">
                <a:cs typeface="B Nazanin" pitchFamily="2" charset="-78"/>
              </a:rPr>
              <a:t>درس اول: الگوی پایه آستین یک تکه</a:t>
            </a:r>
            <a:br>
              <a:rPr lang="fa-IR" sz="3600" b="1" dirty="0" smtClean="0">
                <a:cs typeface="B Nazanin" pitchFamily="2" charset="-78"/>
              </a:rPr>
            </a:br>
            <a:r>
              <a:rPr lang="fa-IR" sz="3600" b="1" dirty="0" smtClean="0">
                <a:cs typeface="B Nazanin" pitchFamily="2" charset="-78"/>
              </a:rPr>
              <a:t/>
            </a:r>
            <a:br>
              <a:rPr lang="fa-IR" sz="3600" b="1" dirty="0" smtClean="0">
                <a:cs typeface="B Nazanin" pitchFamily="2" charset="-78"/>
              </a:rPr>
            </a:br>
            <a:r>
              <a:rPr lang="fa-IR" sz="3600" b="1" dirty="0" smtClean="0">
                <a:cs typeface="B Nazanin" pitchFamily="2" charset="-78"/>
              </a:rPr>
              <a:t> </a:t>
            </a:r>
            <a:endParaRPr lang="en-US" sz="3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685800"/>
            <a:ext cx="8305800" cy="5867400"/>
          </a:xfrm>
        </p:spPr>
        <p:txBody>
          <a:bodyPr>
            <a:normAutofit/>
          </a:bodyPr>
          <a:lstStyle/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برای رسم الگوی آستین تمام الگوهای پایه بالاتنه(دختر وپسر)در هر سایزی از این روش استفاده میکنیم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1.روش اندازه گیری دور حلقه وبلندی حلقه آستین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حلقه آستین جلو وپشت را در قسمت پهلوها کنار یکدیگر قرار دهید و نقطه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A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را در زیر حلقهذآستین نقطه های 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C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و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B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را در خط سرشانه علامت میگذاریم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متر را به حالت ایستاده روی نقطه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C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قرار داده و دور حلقه آستین را تا نقطه 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A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وسپس تا نقطه 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B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اندازه گیری کنید.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ارتفاع حلقه</a:t>
            </a:r>
            <a:r>
              <a:rPr lang="en-US" sz="1800" dirty="0">
                <a:solidFill>
                  <a:schemeClr val="tx1"/>
                </a:solidFill>
                <a:cs typeface="B Nazanin" pitchFamily="2" charset="-78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C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تا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D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 و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B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تا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E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را اندازه زده و باهم جمع کنید این اندازه گیری بلندی حلقه آستین است</a:t>
            </a:r>
          </a:p>
          <a:p>
            <a:pPr algn="r" rtl="1"/>
            <a:endParaRPr lang="fa-IR" sz="1800" dirty="0" smtClean="0">
              <a:solidFill>
                <a:schemeClr val="tx1"/>
              </a:solidFill>
              <a:cs typeface="B Nazanin" pitchFamily="2" charset="-78"/>
            </a:endParaRPr>
          </a:p>
          <a:p>
            <a:pPr algn="r" rtl="1"/>
            <a:endParaRPr lang="en-US" sz="1800" dirty="0">
              <a:solidFill>
                <a:schemeClr val="tx1"/>
              </a:solidFill>
              <a:cs typeface="B Nazanin" pitchFamily="2" charset="-78"/>
            </a:endParaRPr>
          </a:p>
        </p:txBody>
      </p:sp>
      <p:pic>
        <p:nvPicPr>
          <p:cNvPr id="1026" name="Picture 2" descr="C:\Users\F.A.T.E.M.E.H\Desktop\IMG-20200309-WA00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581400"/>
            <a:ext cx="3886200" cy="3276600"/>
          </a:xfrm>
          <a:prstGeom prst="rect">
            <a:avLst/>
          </a:prstGeom>
          <a:noFill/>
        </p:spPr>
      </p:pic>
      <p:pic>
        <p:nvPicPr>
          <p:cNvPr id="1027" name="Picture 3" descr="C:\Users\F.A.T.E.M.E.H\Desktop\IMG-20200309-WA003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3581400"/>
            <a:ext cx="4343401" cy="3276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2400" dirty="0" smtClean="0">
                <a:cs typeface="B Nazanin" pitchFamily="2" charset="-78"/>
              </a:rPr>
              <a:t>رسم الگوی آستین</a:t>
            </a:r>
            <a:endParaRPr lang="en-US" sz="240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fa-IR" sz="1800" dirty="0" smtClean="0">
                <a:cs typeface="B Nazanin" pitchFamily="2" charset="-78"/>
              </a:rPr>
              <a:t>مرحله1:</a:t>
            </a:r>
          </a:p>
          <a:p>
            <a:pPr algn="r">
              <a:buNone/>
            </a:pPr>
            <a:r>
              <a:rPr lang="fa-IR" sz="1800" dirty="0" smtClean="0">
                <a:cs typeface="B Nazanin" pitchFamily="2" charset="-78"/>
              </a:rPr>
              <a:t>از نقطه 1خطی عمود کنید</a:t>
            </a:r>
          </a:p>
          <a:p>
            <a:pPr algn="r">
              <a:buNone/>
            </a:pPr>
            <a:r>
              <a:rPr lang="fa-IR" sz="1800" dirty="0" smtClean="0">
                <a:cs typeface="B Nazanin" pitchFamily="2" charset="-78"/>
              </a:rPr>
              <a:t>1تا2:</a:t>
            </a:r>
            <a:r>
              <a:rPr lang="fa-IR" sz="1800" dirty="0">
                <a:cs typeface="B Nazanin" pitchFamily="2" charset="-78"/>
              </a:rPr>
              <a:t> </a:t>
            </a:r>
            <a:r>
              <a:rPr lang="fa-IR" sz="1800" dirty="0" smtClean="0">
                <a:cs typeface="B Nazanin" pitchFamily="2" charset="-78"/>
              </a:rPr>
              <a:t>1/2طول حلقه آستین بالاتنه منهای 1/10گشادی کف حلقه +1تا1/5سانتیمتر</a:t>
            </a:r>
          </a:p>
          <a:p>
            <a:pPr algn="r">
              <a:buNone/>
            </a:pPr>
            <a:r>
              <a:rPr lang="fa-IR" sz="1800" dirty="0" smtClean="0">
                <a:cs typeface="B Nazanin" pitchFamily="2" charset="-78"/>
              </a:rPr>
              <a:t>1تا3:قد آستین</a:t>
            </a:r>
          </a:p>
          <a:p>
            <a:pPr algn="r">
              <a:buNone/>
            </a:pPr>
            <a:r>
              <a:rPr lang="fa-IR" sz="1800" dirty="0" smtClean="0">
                <a:cs typeface="B Nazanin" pitchFamily="2" charset="-78"/>
              </a:rPr>
              <a:t>3تا4: 1سانتیمتر در اندازهای 92تا122سانتیمتر</a:t>
            </a:r>
            <a:r>
              <a:rPr lang="fa-IR" sz="1800" dirty="0">
                <a:cs typeface="B Nazanin" pitchFamily="2" charset="-78"/>
              </a:rPr>
              <a:t> </a:t>
            </a:r>
            <a:r>
              <a:rPr lang="fa-IR" sz="1800" dirty="0" smtClean="0">
                <a:cs typeface="B Nazanin" pitchFamily="2" charset="-78"/>
              </a:rPr>
              <a:t> </a:t>
            </a:r>
          </a:p>
          <a:p>
            <a:pPr algn="r">
              <a:buNone/>
            </a:pPr>
            <a:r>
              <a:rPr lang="fa-IR" sz="1800" dirty="0" smtClean="0">
                <a:cs typeface="B Nazanin" pitchFamily="2" charset="-78"/>
              </a:rPr>
              <a:t>1/5سانتیمتر در انازهای 128تا 146 سانتیمتر</a:t>
            </a:r>
          </a:p>
          <a:p>
            <a:pPr algn="r">
              <a:buNone/>
            </a:pPr>
            <a:r>
              <a:rPr lang="fa-IR" sz="1800" dirty="0" smtClean="0">
                <a:cs typeface="B Nazanin" pitchFamily="2" charset="-78"/>
              </a:rPr>
              <a:t>2سانتیمتر دراندازهای152تا 170</a:t>
            </a:r>
          </a:p>
          <a:p>
            <a:pPr algn="r">
              <a:buNone/>
            </a:pPr>
            <a:r>
              <a:rPr lang="fa-IR" sz="1800" dirty="0" smtClean="0">
                <a:cs typeface="B Nazanin" pitchFamily="2" charset="-78"/>
              </a:rPr>
              <a:t>2تا5: 1/2فاصله 2تا4 منهای 1 سانتیمتر</a:t>
            </a:r>
          </a:p>
          <a:p>
            <a:pPr algn="r" rtl="1">
              <a:buNone/>
            </a:pPr>
            <a:r>
              <a:rPr lang="fa-IR" sz="1800" dirty="0" smtClean="0">
                <a:cs typeface="B Nazanin" pitchFamily="2" charset="-78"/>
              </a:rPr>
              <a:t>2تا</a:t>
            </a:r>
            <a:r>
              <a:rPr lang="en-US" sz="1800" dirty="0" smtClean="0">
                <a:cs typeface="B Nazanin" pitchFamily="2" charset="-78"/>
              </a:rPr>
              <a:t>A</a:t>
            </a:r>
            <a:r>
              <a:rPr lang="fa-IR" sz="1800" dirty="0" smtClean="0">
                <a:cs typeface="B Nazanin" pitchFamily="2" charset="-78"/>
              </a:rPr>
              <a:t>: ¼ گشادی کف حلقه </a:t>
            </a:r>
          </a:p>
          <a:p>
            <a:pPr algn="r" rtl="1">
              <a:buNone/>
            </a:pPr>
            <a:r>
              <a:rPr lang="en-US" sz="1800" dirty="0" err="1" smtClean="0">
                <a:cs typeface="B Nazanin" pitchFamily="2" charset="-78"/>
              </a:rPr>
              <a:t>Ae</a:t>
            </a:r>
            <a:r>
              <a:rPr lang="fa-IR" sz="1800" dirty="0" smtClean="0">
                <a:cs typeface="B Nazanin" pitchFamily="2" charset="-78"/>
              </a:rPr>
              <a:t>تا6: 1/2دور حلقه آستین الگوی بالاتنه منهای0/5تا1 سانتیمتر</a:t>
            </a:r>
          </a:p>
          <a:p>
            <a:pPr algn="r" rtl="1">
              <a:buNone/>
            </a:pPr>
            <a:r>
              <a:rPr lang="fa-IR" sz="1800" dirty="0" smtClean="0">
                <a:cs typeface="B Nazanin" pitchFamily="2" charset="-78"/>
              </a:rPr>
              <a:t>کنترل کنید:فاصله 1تا6 را اندازه بگیرید باید به طور تقریبی به اندازه گشادی کف حلقه آستین با آزادی+4 تا5</a:t>
            </a:r>
            <a:endParaRPr lang="en-US" sz="1800" dirty="0" smtClean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fa-IR" sz="2400" dirty="0" smtClean="0">
                <a:cs typeface="B Nazanin" pitchFamily="2" charset="-78"/>
              </a:rPr>
              <a:t>عکس مرحله 1</a:t>
            </a:r>
            <a:endParaRPr lang="en-US" sz="2400" dirty="0">
              <a:cs typeface="B Nazanin" pitchFamily="2" charset="-78"/>
            </a:endParaRPr>
          </a:p>
        </p:txBody>
      </p:sp>
      <p:pic>
        <p:nvPicPr>
          <p:cNvPr id="2050" name="Picture 2" descr="C:\Users\F.A.T.E.M.E.H\Desktop\IMG-20200310-WA001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0017" y="1143000"/>
            <a:ext cx="2683966" cy="541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10600" cy="6400800"/>
          </a:xfrm>
        </p:spPr>
        <p:txBody>
          <a:bodyPr>
            <a:normAutofit/>
          </a:bodyPr>
          <a:lstStyle/>
          <a:p>
            <a:pPr algn="r" rtl="1"/>
            <a:r>
              <a:rPr lang="fa-IR" sz="1800" dirty="0" smtClean="0">
                <a:cs typeface="B Nazanin" pitchFamily="2" charset="-78"/>
              </a:rPr>
              <a:t>مرحله2: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1تا9: ½ شماره 1تا6+1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نقطه 10: ½ نقطه 1تا9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نقطه 11: ½ نقطه </a:t>
            </a:r>
            <a:r>
              <a:rPr lang="en-US" sz="1800" dirty="0" err="1" smtClean="0">
                <a:cs typeface="B Nazanin" pitchFamily="2" charset="-78"/>
              </a:rPr>
              <a:t>Ae</a:t>
            </a:r>
            <a:r>
              <a:rPr lang="fa-IR" sz="1800" dirty="0" smtClean="0">
                <a:cs typeface="B Nazanin" pitchFamily="2" charset="-78"/>
              </a:rPr>
              <a:t>تا10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6تا11: ¼ گشادی کف حلقه+0/5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12تا13: 0/5سانتیمتر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7تا14=1تا9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از نقطه 14 0/5سانتیمتر بالا رفته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5تا15:1سانتیمتر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4تا16:1سانتیمتر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8تا18:1سانتیمتر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16تا17: ½ دور مچ </a:t>
            </a:r>
          </a:p>
        </p:txBody>
      </p:sp>
      <p:pic>
        <p:nvPicPr>
          <p:cNvPr id="3075" name="Picture 3" descr="C:\Users\F.A.T.E.M.E.H\Desktop\IMG-20200310-WA00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04800"/>
            <a:ext cx="3581401" cy="594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/>
          </a:bodyPr>
          <a:lstStyle/>
          <a:p>
            <a:pPr algn="r" rtl="1"/>
            <a:r>
              <a:rPr lang="fa-IR" sz="1800" dirty="0" smtClean="0">
                <a:cs typeface="B Nazanin" pitchFamily="2" charset="-78"/>
              </a:rPr>
              <a:t>مرحله3:روی بالاتنه مقدار</a:t>
            </a:r>
            <a:r>
              <a:rPr lang="en-US" sz="1800" dirty="0" err="1" smtClean="0">
                <a:cs typeface="B Nazanin" pitchFamily="2" charset="-78"/>
              </a:rPr>
              <a:t>Ae</a:t>
            </a:r>
            <a:r>
              <a:rPr lang="fa-IR" sz="1800" dirty="0" smtClean="0">
                <a:cs typeface="B Nazanin" pitchFamily="2" charset="-78"/>
              </a:rPr>
              <a:t>تا</a:t>
            </a:r>
            <a:r>
              <a:rPr lang="en-US" sz="1800" dirty="0" smtClean="0">
                <a:cs typeface="B Nazanin" pitchFamily="2" charset="-78"/>
              </a:rPr>
              <a:t>S</a:t>
            </a:r>
            <a:r>
              <a:rPr lang="fa-IR" sz="1800" dirty="0" smtClean="0">
                <a:cs typeface="B Nazanin" pitchFamily="2" charset="-78"/>
              </a:rPr>
              <a:t>را با متر ایستاده اندازه بگیرید و از نقطه </a:t>
            </a:r>
            <a:r>
              <a:rPr lang="en-US" sz="1800" dirty="0" err="1" smtClean="0">
                <a:cs typeface="B Nazanin" pitchFamily="2" charset="-78"/>
              </a:rPr>
              <a:t>Ae</a:t>
            </a:r>
            <a:r>
              <a:rPr lang="fa-IR" sz="1800" dirty="0" smtClean="0">
                <a:cs typeface="B Nazanin" pitchFamily="2" charset="-78"/>
              </a:rPr>
              <a:t>تا </a:t>
            </a:r>
            <a:r>
              <a:rPr lang="en-US" sz="1800" dirty="0" smtClean="0">
                <a:cs typeface="B Nazanin" pitchFamily="2" charset="-78"/>
              </a:rPr>
              <a:t>s</a:t>
            </a:r>
            <a:r>
              <a:rPr lang="fa-IR" sz="1800" dirty="0" smtClean="0">
                <a:cs typeface="B Nazanin" pitchFamily="2" charset="-78"/>
              </a:rPr>
              <a:t>روی آستین علامت بزنید ویا در صورتیکه کاغذتان پوستی می باشد الگوی بالاتنه را زیر آستین قرار داده ومثل تصویر</a:t>
            </a:r>
            <a:r>
              <a:rPr lang="en-US" sz="1800" dirty="0" err="1" smtClean="0">
                <a:cs typeface="B Nazanin" pitchFamily="2" charset="-78"/>
              </a:rPr>
              <a:t>Ae</a:t>
            </a:r>
            <a:r>
              <a:rPr lang="fa-IR" sz="1800" dirty="0" smtClean="0">
                <a:cs typeface="B Nazanin" pitchFamily="2" charset="-78"/>
              </a:rPr>
              <a:t>تا</a:t>
            </a:r>
            <a:r>
              <a:rPr lang="en-US" sz="1800" dirty="0" smtClean="0">
                <a:cs typeface="B Nazanin" pitchFamily="2" charset="-78"/>
              </a:rPr>
              <a:t>s</a:t>
            </a:r>
            <a:r>
              <a:rPr lang="fa-IR" sz="1800" dirty="0" smtClean="0">
                <a:cs typeface="B Nazanin" pitchFamily="2" charset="-78"/>
              </a:rPr>
              <a:t> را رسم کنید.</a:t>
            </a:r>
          </a:p>
          <a:p>
            <a:pPr algn="r" rtl="1"/>
            <a:r>
              <a:rPr lang="en-US" sz="1800" dirty="0" smtClean="0">
                <a:cs typeface="B Nazanin" pitchFamily="2" charset="-78"/>
              </a:rPr>
              <a:t>S</a:t>
            </a:r>
            <a:r>
              <a:rPr lang="fa-IR" sz="1800" dirty="0" smtClean="0">
                <a:cs typeface="B Nazanin" pitchFamily="2" charset="-78"/>
              </a:rPr>
              <a:t>تا</a:t>
            </a:r>
            <a:r>
              <a:rPr lang="en-US" sz="1800" dirty="0" smtClean="0">
                <a:cs typeface="B Nazanin" pitchFamily="2" charset="-78"/>
              </a:rPr>
              <a:t>h</a:t>
            </a:r>
            <a:r>
              <a:rPr lang="fa-IR" sz="1800" dirty="0" smtClean="0">
                <a:cs typeface="B Nazanin" pitchFamily="2" charset="-78"/>
              </a:rPr>
              <a:t> در آستین =</a:t>
            </a:r>
            <a:r>
              <a:rPr lang="en-US" sz="1800" dirty="0">
                <a:cs typeface="B Nazanin" pitchFamily="2" charset="-78"/>
              </a:rPr>
              <a:t> </a:t>
            </a:r>
            <a:r>
              <a:rPr lang="en-US" sz="1800" dirty="0" smtClean="0">
                <a:cs typeface="B Nazanin" pitchFamily="2" charset="-78"/>
              </a:rPr>
              <a:t>s</a:t>
            </a:r>
            <a:r>
              <a:rPr lang="fa-IR" sz="1800" dirty="0" smtClean="0">
                <a:cs typeface="B Nazanin" pitchFamily="2" charset="-78"/>
              </a:rPr>
              <a:t>تا </a:t>
            </a:r>
            <a:r>
              <a:rPr lang="en-US" sz="1800" dirty="0" err="1" smtClean="0">
                <a:cs typeface="B Nazanin" pitchFamily="2" charset="-78"/>
              </a:rPr>
              <a:t>h.Ae</a:t>
            </a:r>
            <a:r>
              <a:rPr lang="fa-IR" sz="1800" dirty="0" smtClean="0">
                <a:cs typeface="B Nazanin" pitchFamily="2" charset="-78"/>
              </a:rPr>
              <a:t>روی بالاتنه +1سانتیمتر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منحی برجسته جلو آستین:ا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از ½ خط 11تا9 =0/75 تا1سانتیمتر برای کودکان 92 تا 128 سانتیمتر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1/25 برای اندازهای 134 تا 170 سانتیمتر به طرف خارج آستین رفته ومنحنی 9تا11 را رسم کنید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منحنی برجسته پشت آستین: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از ½ خط 9تا12 0/5 تا 0/75 برای کودکان 92تا128 سانتیمتر و1سانتیمتر برای اندازهای 134 تا 170 ساتیمتر به طرف خارج آستین ومنحنی 9تا 12 را رسم کنید.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2400" dirty="0" smtClean="0">
                <a:cs typeface="B Nazanin" pitchFamily="2" charset="-78"/>
              </a:rPr>
              <a:t>عکس مرحله 3</a:t>
            </a:r>
            <a:endParaRPr lang="en-US" sz="2400" dirty="0">
              <a:cs typeface="B Nazanin" pitchFamily="2" charset="-78"/>
            </a:endParaRPr>
          </a:p>
        </p:txBody>
      </p:sp>
      <p:pic>
        <p:nvPicPr>
          <p:cNvPr id="4098" name="Picture 2" descr="C:\Users\F.A.T.E.M.E.H\Desktop\IMG-20200310-WA001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1219200"/>
            <a:ext cx="3200400" cy="5257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629400"/>
          </a:xfrm>
        </p:spPr>
        <p:txBody>
          <a:bodyPr>
            <a:normAutofit/>
          </a:bodyPr>
          <a:lstStyle/>
          <a:p>
            <a:pPr algn="r" rtl="1"/>
            <a:r>
              <a:rPr lang="fa-IR" sz="1800" dirty="0" smtClean="0">
                <a:cs typeface="B Nazanin" pitchFamily="2" charset="-78"/>
              </a:rPr>
              <a:t>مرحله4: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در قسمت جلوی آستین:یکبار خط </a:t>
            </a:r>
            <a:r>
              <a:rPr lang="en-US" sz="1800" dirty="0" err="1" smtClean="0">
                <a:cs typeface="B Nazanin" pitchFamily="2" charset="-78"/>
              </a:rPr>
              <a:t>Ae</a:t>
            </a:r>
            <a:r>
              <a:rPr lang="fa-IR" sz="1800" dirty="0" smtClean="0">
                <a:cs typeface="B Nazanin" pitchFamily="2" charset="-78"/>
              </a:rPr>
              <a:t>تا15 را تا زده وهلال حلقه آستین </a:t>
            </a:r>
            <a:r>
              <a:rPr lang="en-US" sz="1800" dirty="0" err="1" smtClean="0">
                <a:cs typeface="B Nazanin" pitchFamily="2" charset="-78"/>
              </a:rPr>
              <a:t>Ae</a:t>
            </a:r>
            <a:r>
              <a:rPr lang="fa-IR" sz="1800" dirty="0" smtClean="0">
                <a:cs typeface="B Nazanin" pitchFamily="2" charset="-78"/>
              </a:rPr>
              <a:t>تا</a:t>
            </a:r>
            <a:r>
              <a:rPr lang="en-US" sz="1800" dirty="0" smtClean="0">
                <a:cs typeface="B Nazanin" pitchFamily="2" charset="-78"/>
              </a:rPr>
              <a:t>s</a:t>
            </a:r>
            <a:r>
              <a:rPr lang="fa-IR" sz="1800" dirty="0" smtClean="0">
                <a:cs typeface="B Nazanin" pitchFamily="2" charset="-78"/>
              </a:rPr>
              <a:t>وخط چین </a:t>
            </a:r>
            <a:r>
              <a:rPr lang="en-US" sz="1800" dirty="0" smtClean="0">
                <a:cs typeface="B Nazanin" pitchFamily="2" charset="-78"/>
              </a:rPr>
              <a:t>s</a:t>
            </a:r>
            <a:r>
              <a:rPr lang="fa-IR" sz="1800" dirty="0" smtClean="0">
                <a:cs typeface="B Nazanin" pitchFamily="2" charset="-78"/>
              </a:rPr>
              <a:t>تا19 وخط ارنج 15تا19 را رولت کرده وبار دیگر خط 15 تا16 را تازده و خط چین 19تا 20 وخط مچ 16تا 20 را رولت کنید</a:t>
            </a:r>
          </a:p>
          <a:p>
            <a:pPr algn="r" rtl="1"/>
            <a:r>
              <a:rPr lang="fa-IR" sz="1800" dirty="0">
                <a:cs typeface="B Nazanin" pitchFamily="2" charset="-78"/>
              </a:rPr>
              <a:t> </a:t>
            </a:r>
            <a:r>
              <a:rPr lang="fa-IR" sz="1800" dirty="0" smtClean="0">
                <a:cs typeface="B Nazanin" pitchFamily="2" charset="-78"/>
              </a:rPr>
              <a:t>در قسمت پشت آستین : خط12 تا18 را تازده و ادمه این خط را تا پایین به صورت یک خط صاق تا کرده و هلال حلقه آستین 12 تا</a:t>
            </a:r>
            <a:r>
              <a:rPr lang="en-US" sz="1800" dirty="0" smtClean="0">
                <a:cs typeface="B Nazanin" pitchFamily="2" charset="-78"/>
              </a:rPr>
              <a:t>s</a:t>
            </a:r>
            <a:r>
              <a:rPr lang="fa-IR" sz="1800" dirty="0" smtClean="0">
                <a:cs typeface="B Nazanin" pitchFamily="2" charset="-78"/>
              </a:rPr>
              <a:t>و خط چین </a:t>
            </a:r>
            <a:r>
              <a:rPr lang="en-US" sz="1800" dirty="0" smtClean="0">
                <a:cs typeface="B Nazanin" pitchFamily="2" charset="-78"/>
              </a:rPr>
              <a:t>s</a:t>
            </a:r>
            <a:r>
              <a:rPr lang="fa-IR" sz="1800" dirty="0" smtClean="0">
                <a:cs typeface="B Nazanin" pitchFamily="2" charset="-78"/>
              </a:rPr>
              <a:t>تا 19 و خط آرنج 19 تا18 و خط 18 تا17 و خط مچ 20 تا 17 را رولت نمایید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جهت رسم خط رااستا و خط وسط آستین از نقطه 9 در قسمت کاپ آستین خطی به سمت گونیا کنید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در آستین یک تکه پنسی در مچ و در قسمت پشت وجود دارد که می توان ½ این پنس را از دو طرف الگوی آستین کم کرده ویا آنرا نادیده گرفت. 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کنترل حلقه آستین: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بعد از رسم آستین هلال دور حلقه را با دور حلفه بالاتنه مقایسه کنید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دور حلقه آستین باید به طور کلی 1/10 منهای 1سانتیمتر از حلقه بالاتنه بزرگتر باشد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و همچنین عرض آستین را در ناحیه بازو باید 2/5 تا 3/5 بیشتر از دور بازوی فرد باشد</a:t>
            </a:r>
            <a:endParaRPr lang="en-US" sz="1800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832</Words>
  <Application>Microsoft Office PowerPoint</Application>
  <PresentationFormat>On-screen Show (4:3)</PresentationFormat>
  <Paragraphs>78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B Nazanin</vt:lpstr>
      <vt:lpstr>Calibri</vt:lpstr>
      <vt:lpstr>Office Theme</vt:lpstr>
      <vt:lpstr>PowerPoint Presentation</vt:lpstr>
      <vt:lpstr>PowerPoint Presentation</vt:lpstr>
      <vt:lpstr>PowerPoint Presentation</vt:lpstr>
      <vt:lpstr>رسم الگوی آستین</vt:lpstr>
      <vt:lpstr>عکس مرحله 1</vt:lpstr>
      <vt:lpstr>PowerPoint Presentation</vt:lpstr>
      <vt:lpstr>PowerPoint Presentation</vt:lpstr>
      <vt:lpstr>عکس مرحله 3</vt:lpstr>
      <vt:lpstr>PowerPoint Presentation</vt:lpstr>
      <vt:lpstr>عکس مرحله 4</vt:lpstr>
      <vt:lpstr>PowerPoint Presentation</vt:lpstr>
      <vt:lpstr>PowerPoint Presentation</vt:lpstr>
      <vt:lpstr>PowerPoint Presentation</vt:lpstr>
      <vt:lpstr>عکس مرحله 2</vt:lpstr>
      <vt:lpstr>مرحله3: نحوه رولت کردن تکه زیرین آستین : هلال 22تا19 ومنحنی 19 تا 17 خطوط 17 تا18 و18تا 24 تا 24 تا23 و22تا23 را رولت کنید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الگوی پایه دامن بدون ساسون دختران92تا110 سانتیمتر بلندی تمام قد</dc:title>
  <dc:creator>F.A.T.E.M.E.H</dc:creator>
  <cp:lastModifiedBy>IP-500</cp:lastModifiedBy>
  <cp:revision>21</cp:revision>
  <dcterms:created xsi:type="dcterms:W3CDTF">2020-03-08T08:23:46Z</dcterms:created>
  <dcterms:modified xsi:type="dcterms:W3CDTF">2020-03-16T06:41:26Z</dcterms:modified>
</cp:coreProperties>
</file>