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0" r:id="rId4"/>
    <p:sldId id="257" r:id="rId5"/>
    <p:sldId id="258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 rtl="1">
              <a:buNone/>
            </a:pPr>
            <a:endParaRPr lang="en-US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درس: الگو کودک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مقطع تحصیلی: کاردانی و کارشناسی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استاد: فاطمه غفوری فرد</a:t>
            </a:r>
          </a:p>
          <a:p>
            <a:pPr algn="ct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8000" b="1" dirty="0" smtClean="0">
                <a:cs typeface="B Nazanin" pitchFamily="2" charset="-78"/>
              </a:rPr>
              <a:t>جلسه اول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b="1" dirty="0" smtClean="0">
                <a:cs typeface="B Nazanin" pitchFamily="2" charset="-78"/>
              </a:rPr>
              <a:t>مرحله3: الگوی جلو و پشت را از خط پهلو جدا کنید.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9تا17و18تا9</a:t>
            </a:r>
            <a:r>
              <a:rPr lang="en-US" sz="1800" b="1" dirty="0" smtClean="0">
                <a:cs typeface="B Nazanin" pitchFamily="2" charset="-78"/>
              </a:rPr>
              <a:t>a</a:t>
            </a:r>
            <a:r>
              <a:rPr lang="fa-IR" sz="1800" b="1" dirty="0" smtClean="0">
                <a:cs typeface="B Nazanin" pitchFamily="2" charset="-78"/>
              </a:rPr>
              <a:t> درلب دامن:2.5تا3سانتیمتر</a:t>
            </a:r>
            <a:endParaRPr lang="en-US" sz="1800" b="1" dirty="0">
              <a:cs typeface="B Nazanin" pitchFamily="2" charset="-78"/>
            </a:endParaRPr>
          </a:p>
        </p:txBody>
      </p:sp>
      <p:pic>
        <p:nvPicPr>
          <p:cNvPr id="3074" name="Picture 2" descr="C:\Users\F.A.T.E.M.E.H\Downloads\WhatsApp Image 2020-03-08 at 10.49.09 AM(1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3600" b="1" dirty="0" smtClean="0">
                <a:cs typeface="B Nazanin" pitchFamily="2" charset="-78"/>
              </a:rPr>
              <a:t>درس اول: الگوی پایه دامن بدون ساسون دختران92تا110 سانتیمتر بلندی تمام قد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9386" y="377646"/>
            <a:ext cx="7772400" cy="765354"/>
          </a:xfrm>
        </p:spPr>
        <p:txBody>
          <a:bodyPr>
            <a:noAutofit/>
          </a:bodyPr>
          <a:lstStyle/>
          <a:p>
            <a:pPr rtl="1"/>
            <a:r>
              <a:rPr lang="fa-IR" sz="2400" b="1" dirty="0" smtClean="0">
                <a:cs typeface="B Nazanin" pitchFamily="2" charset="-78"/>
              </a:rPr>
              <a:t/>
            </a:r>
            <a:br>
              <a:rPr lang="fa-IR" sz="2400" b="1" dirty="0" smtClean="0">
                <a:cs typeface="B Nazanin" pitchFamily="2" charset="-78"/>
              </a:rPr>
            </a:br>
            <a:endParaRPr lang="en-US" sz="2400" b="1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8610600" cy="6172200"/>
          </a:xfrm>
        </p:spPr>
        <p:txBody>
          <a:bodyPr>
            <a:normAutofit/>
          </a:bodyPr>
          <a:lstStyle/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طریقه رسم الگو: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مرحله1:از نقطه 1دو خط عمود برهم رسم کنید: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1تا2:قد دامن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1تا3:بلندی باسن از کمر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3تا4: 1/2دورباسن +3.5سانتیمتر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نقطه7: 1/2(1تا5)نقطه7را به سمت پایین گونیا کنید تا نقاط8 درخط باسن و9در لب دامن به دست آید.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1تا10:</a:t>
            </a:r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1/2دورکمر+5سانتیمتر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فاصله5تا10 مقدار پنس پهلو می باشد که نصف آنرا از طرفین نقطه7به سمت داخل رفته و نقاط11و12را نامگذاری کنید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12تا13و11تا14: 0/5سانتیمتر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7تا11و7تا12: 1/2فاصله 5تا10 نقطه 13 را به نقطه1 ونقطه 14 را به نقطه 5 به صورت هلال وصل کنید </a:t>
            </a:r>
          </a:p>
          <a:p>
            <a:pPr algn="r" rtl="1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نقطه 13و14 را به نقطه 8با خطی منحنی به سمت بیرون الگو وصل نمایید(تصویر الگو در اسلاید بعد)</a:t>
            </a:r>
            <a:endParaRPr lang="fa-IR" sz="1800" b="1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400" dirty="0" smtClean="0">
                <a:cs typeface="B Nazanin" pitchFamily="2" charset="-78"/>
              </a:rPr>
              <a:t>عکس مرحله1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95400"/>
            <a:ext cx="5615342" cy="510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b="1" dirty="0" smtClean="0">
                <a:cs typeface="B Nazanin" pitchFamily="2" charset="-78"/>
              </a:rPr>
              <a:t>مرحله2:الگوی جلو وپشت را از خط پهلو جدا کنید.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/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نقطه 9 تا 15 و </a:t>
            </a:r>
            <a:r>
              <a:rPr lang="en-US" sz="1800" b="1" dirty="0" smtClean="0">
                <a:cs typeface="B Nazanin" pitchFamily="2" charset="-78"/>
              </a:rPr>
              <a:t>a</a:t>
            </a:r>
            <a:r>
              <a:rPr lang="fa-IR" sz="1800" b="1" dirty="0" smtClean="0">
                <a:cs typeface="B Nazanin" pitchFamily="2" charset="-78"/>
              </a:rPr>
              <a:t>9 تا 16 : 2تا2.5سانتیمتر </a:t>
            </a:r>
            <a:endParaRPr lang="en-US" sz="1800" b="1" dirty="0">
              <a:cs typeface="B Nazanin" pitchFamily="2" charset="-78"/>
            </a:endParaRPr>
          </a:p>
        </p:txBody>
      </p:sp>
      <p:pic>
        <p:nvPicPr>
          <p:cNvPr id="3074" name="Picture 2" descr="C:\Users\F.A.T.E.M.E.H\Downloads\WhatsApp Image 2020-03-08 at 10.49.10 A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133600"/>
            <a:ext cx="6034617" cy="3992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r>
              <a:rPr lang="fa-IR" sz="4400" b="1" dirty="0" smtClean="0">
                <a:cs typeface="B Nazanin" pitchFamily="2" charset="-78"/>
              </a:rPr>
              <a:t>درس دوم: الگوی پایه دامن با ساسون برای دختران116تا146سانتیمتر تمام قد</a:t>
            </a:r>
            <a:endParaRPr lang="en-US" sz="4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8153400" cy="5867400"/>
          </a:xfrm>
        </p:spPr>
        <p:txBody>
          <a:bodyPr>
            <a:normAutofit/>
          </a:bodyPr>
          <a:lstStyle/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مرحله1:ازنقطه1دو خط عمود برهم رسم کنید.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1تا2:قد دامن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1تا3:بلندی باسن از کمر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3تا4:1/2دورباسن+2.5تا3 سانتیمتر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1تا7:</a:t>
            </a:r>
            <a:r>
              <a:rPr lang="fa-IR" sz="1800" b="1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1/2(1تا5)نقطه 7را به سمت پایین گونیا کنید.نقاط8تا9به دست می آید این خط پهلو میباشد.</a:t>
            </a:r>
          </a:p>
          <a:p>
            <a:pPr algn="r" rtl="1"/>
            <a:endParaRPr lang="fa-IR" sz="1800" dirty="0" smtClean="0">
              <a:cs typeface="B Nazanin" pitchFamily="2" charset="-78"/>
            </a:endParaRPr>
          </a:p>
        </p:txBody>
      </p:sp>
      <p:pic>
        <p:nvPicPr>
          <p:cNvPr id="1026" name="Picture 2" descr="C:\Users\F.A.T.E.M.E.H\Downloads\WhatsApp Image 2020-03-08 at 10.49.10 AM(2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90800"/>
            <a:ext cx="34290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مرحله2: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1تا10: ½ دورکمر+0/5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فاصله 10تا5 پهنای پنس های کمر در جلو وپشت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پنسهای پهلو1/2فاصله (5تا10)+0/5 باقیمانده فاصله برای پنسهای جلو وپشت مباشد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به طور مثال:فاصله5تا10 در اینجا 7سانتیمتر مباشد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7تقسیم بر2 میشود3.5 +0/5مساوی با4 عرض پنسهای پهلو 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4تقسیم بر2 مساوی با2 عرض یک پنس پهلو 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باقیمانده پنس را بین پنس جلو وپشت تقسیم میکنیم بطوریکه بیشترین مقدار ان برای پنس پشت باشد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7منهای4مساوی با 3 باقیمانده پنس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7تا12و7تا11:پنس پهلو می باشد باقیمانده پنس که در اینجا 3سانتیمتر است 2سانتیمتر آن برای پشت و1 سانتیمتر آن برای پنس جلو در نظر میگیریم.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11تا14و12تا13: 0/75سانتیمتر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5تا15: 1 /2 (5تا14)محل پنس پشت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عرض پنس پشت:2سانتیمتروطول8تا9سانتیمتر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13تا16: 1/3 (1تا13)+1سانتیمتر محل پنس جلو 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عرض پنس جلو1سانتیمتر</a:t>
            </a:r>
          </a:p>
          <a:p>
            <a:pPr marL="0" indent="0" algn="r" rtl="1">
              <a:buNone/>
            </a:pPr>
            <a:endParaRPr lang="fa-IR" sz="1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1800" dirty="0" smtClean="0">
                <a:cs typeface="B Nazanin" pitchFamily="2" charset="-78"/>
              </a:rPr>
              <a:t>عکس مرحله2</a:t>
            </a:r>
            <a:endParaRPr lang="en-US" sz="1800" dirty="0">
              <a:cs typeface="B Nazanin" pitchFamily="2" charset="-78"/>
            </a:endParaRPr>
          </a:p>
        </p:txBody>
      </p:sp>
      <p:pic>
        <p:nvPicPr>
          <p:cNvPr id="2050" name="Picture 2" descr="C:\Users\F.A.T.E.M.E.H\Downloads\WhatsApp Image 2020-03-08 at 10.49.09 A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47800"/>
            <a:ext cx="45720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212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 Nazanin</vt:lpstr>
      <vt:lpstr>Calibri</vt:lpstr>
      <vt:lpstr>Office Theme</vt:lpstr>
      <vt:lpstr>PowerPoint Presentation</vt:lpstr>
      <vt:lpstr>PowerPoint Presentation</vt:lpstr>
      <vt:lpstr> </vt:lpstr>
      <vt:lpstr>عکس مرحله1</vt:lpstr>
      <vt:lpstr>مرحله2:الگوی جلو وپشت را از خط پهلو جدا کنید.  نقطه 9 تا 15 و a9 تا 16 : 2تا2.5سانتیمتر </vt:lpstr>
      <vt:lpstr>PowerPoint Presentation</vt:lpstr>
      <vt:lpstr>PowerPoint Presentation</vt:lpstr>
      <vt:lpstr>PowerPoint Presentation</vt:lpstr>
      <vt:lpstr>عکس مرحله2</vt:lpstr>
      <vt:lpstr>مرحله3: الگوی جلو و پشت را از خط پهلو جدا کنید. 9تا17و18تا9a درلب دامن:2.5تا3سانتیمتر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الگوی پایه دامن بدون ساسون دختران92تا110 سانتیمتر بلندی تمام قد</dc:title>
  <dc:creator>F.A.T.E.M.E.H</dc:creator>
  <cp:lastModifiedBy>IP-500</cp:lastModifiedBy>
  <cp:revision>8</cp:revision>
  <dcterms:created xsi:type="dcterms:W3CDTF">2020-03-08T08:23:46Z</dcterms:created>
  <dcterms:modified xsi:type="dcterms:W3CDTF">2020-03-16T06:34:07Z</dcterms:modified>
</cp:coreProperties>
</file>