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0" r:id="rId20"/>
    <p:sldId id="273" r:id="rId21"/>
    <p:sldId id="274" r:id="rId22"/>
    <p:sldId id="275" r:id="rId23"/>
    <p:sldId id="276" r:id="rId24"/>
    <p:sldId id="277" r:id="rId25"/>
    <p:sldId id="278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DBE3446-AEDC-43FF-96EC-5848A9FA7FA1}" type="datetimeFigureOut">
              <a:rPr lang="fa-IR" smtClean="0"/>
              <a:pPr/>
              <a:t>18/07/1441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a-I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0F420F4-9B47-46F4-9D4C-240B7A86C19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3446-AEDC-43FF-96EC-5848A9FA7FA1}" type="datetimeFigureOut">
              <a:rPr lang="fa-IR" smtClean="0"/>
              <a:pPr/>
              <a:t>18/07/1441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20F4-9B47-46F4-9D4C-240B7A86C19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3446-AEDC-43FF-96EC-5848A9FA7FA1}" type="datetimeFigureOut">
              <a:rPr lang="fa-IR" smtClean="0"/>
              <a:pPr/>
              <a:t>18/07/1441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20F4-9B47-46F4-9D4C-240B7A86C19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BE3446-AEDC-43FF-96EC-5848A9FA7FA1}" type="datetimeFigureOut">
              <a:rPr lang="fa-IR" smtClean="0"/>
              <a:pPr/>
              <a:t>18/07/1441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F420F4-9B47-46F4-9D4C-240B7A86C19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DBE3446-AEDC-43FF-96EC-5848A9FA7FA1}" type="datetimeFigureOut">
              <a:rPr lang="fa-IR" smtClean="0"/>
              <a:pPr/>
              <a:t>18/07/1441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a-I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0F420F4-9B47-46F4-9D4C-240B7A86C19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3446-AEDC-43FF-96EC-5848A9FA7FA1}" type="datetimeFigureOut">
              <a:rPr lang="fa-IR" smtClean="0"/>
              <a:pPr/>
              <a:t>18/07/1441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20F4-9B47-46F4-9D4C-240B7A86C19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3446-AEDC-43FF-96EC-5848A9FA7FA1}" type="datetimeFigureOut">
              <a:rPr lang="fa-IR" smtClean="0"/>
              <a:pPr/>
              <a:t>18/07/1441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20F4-9B47-46F4-9D4C-240B7A86C19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BE3446-AEDC-43FF-96EC-5848A9FA7FA1}" type="datetimeFigureOut">
              <a:rPr lang="fa-IR" smtClean="0"/>
              <a:pPr/>
              <a:t>18/07/1441</a:t>
            </a:fld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F420F4-9B47-46F4-9D4C-240B7A86C19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3446-AEDC-43FF-96EC-5848A9FA7FA1}" type="datetimeFigureOut">
              <a:rPr lang="fa-IR" smtClean="0"/>
              <a:pPr/>
              <a:t>18/07/1441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20F4-9B47-46F4-9D4C-240B7A86C19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BE3446-AEDC-43FF-96EC-5848A9FA7FA1}" type="datetimeFigureOut">
              <a:rPr lang="fa-IR" smtClean="0"/>
              <a:pPr/>
              <a:t>18/07/1441</a:t>
            </a:fld>
            <a:endParaRPr lang="fa-I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F420F4-9B47-46F4-9D4C-240B7A86C19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BE3446-AEDC-43FF-96EC-5848A9FA7FA1}" type="datetimeFigureOut">
              <a:rPr lang="fa-IR" smtClean="0"/>
              <a:pPr/>
              <a:t>18/07/1441</a:t>
            </a:fld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F420F4-9B47-46F4-9D4C-240B7A86C19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BE3446-AEDC-43FF-96EC-5848A9FA7FA1}" type="datetimeFigureOut">
              <a:rPr lang="fa-IR" smtClean="0"/>
              <a:pPr/>
              <a:t>18/07/1441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0F420F4-9B47-46F4-9D4C-240B7A86C19C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0298" y="1571612"/>
            <a:ext cx="6172200" cy="107157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chemeClr val="tx1"/>
                </a:solidFill>
                <a:cs typeface="B Nazanin" pitchFamily="2" charset="-78"/>
              </a:rPr>
              <a:t>تغذیه کودک 6 ماه تا </a:t>
            </a:r>
            <a:r>
              <a:rPr lang="fa-IR" sz="3600" dirty="0" smtClean="0">
                <a:solidFill>
                  <a:schemeClr val="tx1"/>
                </a:solidFill>
                <a:cs typeface="B Nazanin" pitchFamily="2" charset="-78"/>
              </a:rPr>
              <a:t>5 </a:t>
            </a:r>
            <a:r>
              <a:rPr lang="fa-IR" sz="3600" dirty="0" smtClean="0">
                <a:solidFill>
                  <a:schemeClr val="tx1"/>
                </a:solidFill>
                <a:cs typeface="B Nazanin" pitchFamily="2" charset="-78"/>
              </a:rPr>
              <a:t>سال</a:t>
            </a:r>
            <a:endParaRPr lang="fa-IR" sz="3600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3174" y="3857628"/>
            <a:ext cx="6172200" cy="1371600"/>
          </a:xfrm>
        </p:spPr>
        <p:txBody>
          <a:bodyPr>
            <a:normAutofit/>
          </a:bodyPr>
          <a:lstStyle/>
          <a:p>
            <a:pPr algn="r"/>
            <a:r>
              <a:rPr lang="fa-IR" sz="3200" dirty="0" smtClean="0">
                <a:solidFill>
                  <a:schemeClr val="tx1"/>
                </a:solidFill>
                <a:cs typeface="B Nazanin" pitchFamily="2" charset="-78"/>
              </a:rPr>
              <a:t>ارائه دهنده : مریم آزادی</a:t>
            </a:r>
            <a:endParaRPr lang="fa-IR" sz="3200" dirty="0">
              <a:solidFill>
                <a:schemeClr val="tx1"/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r="2900"/>
          <a:stretch>
            <a:fillRect/>
          </a:stretch>
        </p:blipFill>
        <p:spPr bwMode="auto">
          <a:xfrm>
            <a:off x="285720" y="642918"/>
            <a:ext cx="844892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 descr="رمز و رازهای تغذیه سال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673780"/>
            <a:ext cx="3429024" cy="2388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6799" y="214289"/>
            <a:ext cx="8485215" cy="15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8286808" cy="410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 descr="gallery_2265_0__13608305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429132"/>
            <a:ext cx="2547937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9750" y="357166"/>
            <a:ext cx="850370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 descr="پوره سیب بخارپ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143248"/>
            <a:ext cx="3714776" cy="2385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4472" y="285728"/>
            <a:ext cx="856898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 descr="وضعیت نابسامان صنایع تبدیلی و غذایی ایران   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306246"/>
            <a:ext cx="3143272" cy="213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r="3890"/>
          <a:stretch>
            <a:fillRect/>
          </a:stretch>
        </p:blipFill>
        <p:spPr bwMode="auto">
          <a:xfrm>
            <a:off x="642910" y="214290"/>
            <a:ext cx="8001056" cy="350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 r="3809"/>
          <a:stretch>
            <a:fillRect/>
          </a:stretch>
        </p:blipFill>
        <p:spPr bwMode="auto">
          <a:xfrm>
            <a:off x="642910" y="3643314"/>
            <a:ext cx="7786742" cy="169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ممنو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857760"/>
            <a:ext cx="2447925" cy="1866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5"/>
            <a:ext cx="8469808" cy="617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 descr="http://ths.parsijoo.ir/ImageThumbnail?id=aHR0cHM6Ly9zaGFmYW9ubGluZS5pci9maWxlcy9mYS9uZXdzLzEzOTUvMS8yNi8yMDAyMDFfNjAwLmpwZy8=&amp;image-core=cGFyc2lqb29pbWFnZXNlcnZlcg==60cGFyc2lqb29pbWFnZXNlcnZpY2U=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71744"/>
            <a:ext cx="2381250" cy="166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r="2967"/>
          <a:stretch>
            <a:fillRect/>
          </a:stretch>
        </p:blipFill>
        <p:spPr bwMode="auto">
          <a:xfrm>
            <a:off x="158152" y="285728"/>
            <a:ext cx="855725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کدام خوراکی‌ها را از رژیم غذایی باید حذف کرد؟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786190"/>
            <a:ext cx="3143272" cy="1959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r="3379"/>
          <a:stretch>
            <a:fillRect/>
          </a:stretch>
        </p:blipFill>
        <p:spPr bwMode="auto">
          <a:xfrm>
            <a:off x="285720" y="0"/>
            <a:ext cx="8429684" cy="487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صبحانه های لاغر کننده کدامند؟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500570"/>
            <a:ext cx="2857500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058" y="285728"/>
            <a:ext cx="853615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قطره مولتی ویتامین ویتامیکس خوارزم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500570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908720"/>
            <a:ext cx="7467600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6600" b="1" dirty="0" smtClean="0">
                <a:cs typeface="B Nazanin" panose="00000400000000000000" pitchFamily="2" charset="-78"/>
              </a:rPr>
              <a:t>تغذیه کودک 1 تا 2 سال</a:t>
            </a:r>
            <a:endParaRPr lang="fa-IR" sz="66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708920"/>
            <a:ext cx="4392488" cy="284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56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3568" y="836712"/>
            <a:ext cx="7467600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5400" b="1" dirty="0" smtClean="0">
                <a:cs typeface="B Nazanin" panose="00000400000000000000" pitchFamily="2" charset="-78"/>
              </a:rPr>
              <a:t>تغذیه کودک 6 ماه تا یکسال</a:t>
            </a:r>
            <a:endParaRPr lang="fa-IR" sz="54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838" y="2492896"/>
            <a:ext cx="4007060" cy="287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33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r="4154"/>
          <a:stretch>
            <a:fillRect/>
          </a:stretch>
        </p:blipFill>
        <p:spPr bwMode="auto">
          <a:xfrm>
            <a:off x="142844" y="428604"/>
            <a:ext cx="860596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تغذیه کودک در سال دو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143380"/>
            <a:ext cx="3714776" cy="2340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3533" r="3736"/>
          <a:stretch>
            <a:fillRect/>
          </a:stretch>
        </p:blipFill>
        <p:spPr bwMode="auto">
          <a:xfrm>
            <a:off x="357158" y="214290"/>
            <a:ext cx="8355534" cy="628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1508" y="285728"/>
            <a:ext cx="847338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http://ths.parsijoo.ir/ImageThumbnail?id=aHR0cHM6Ly93d3cucGV6ZXNoa2FzaG5hLmNvbS93cC1jb250ZW50L3VwbG9hZHMvMjAxNC8wOC8lZDklODclZDglYjElZDklODUtJWQ5JTg1JWQ5JTg4JWQ4JWE3JWQ4JWFmLSVkOCViYSVkOCViMCVkOCVhNyVkYiU4YyVkYiU4Yy01NTV4MzM5LmpwZy8=&amp;image-core=cGFyc2lqb29pbWFnZXNlcnZlcg==61cGFyc2lqb29pbWFnZXNlcnZpY2U=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09" y="4143380"/>
            <a:ext cx="4091875" cy="2496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3805"/>
          <a:stretch>
            <a:fillRect/>
          </a:stretch>
        </p:blipFill>
        <p:spPr bwMode="auto">
          <a:xfrm>
            <a:off x="214282" y="357166"/>
            <a:ext cx="842968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http://ths.parsijoo.ir/ImageThumbnail?id=aHR0cHM6Ly93d3cudGFudmFyei5pci9hY2FkZW15L3dwLWNvbnRlbnQvdXBsb2Fkcy8yMDE4LzA3LzI3NjI2MzEuanBnLw==&amp;image-core=cGFyc2lqb29pbWFnZXNlcnZlcg==50cGFyc2lqb29pbWFnZXNlcnZpY2U=47"/>
          <p:cNvPicPr>
            <a:picLocks noChangeAspect="1" noChangeArrowheads="1"/>
          </p:cNvPicPr>
          <p:nvPr/>
        </p:nvPicPr>
        <p:blipFill>
          <a:blip r:embed="rId3"/>
          <a:srcRect b="10447"/>
          <a:stretch>
            <a:fillRect/>
          </a:stretch>
        </p:blipFill>
        <p:spPr bwMode="auto">
          <a:xfrm>
            <a:off x="500033" y="4286256"/>
            <a:ext cx="3929063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4653" r="3828"/>
          <a:stretch>
            <a:fillRect/>
          </a:stretch>
        </p:blipFill>
        <p:spPr bwMode="auto">
          <a:xfrm>
            <a:off x="354755" y="214290"/>
            <a:ext cx="828088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ttp://ths.parsijoo.ir/ImageThumbnail?id=aHR0cDovL211bHRpbWVkaWEubWVocm5ld3MuY29tL2xhcmcxLzEzOTIvMDgvMjYvaW1nMDgxMjI0NjMuanBnLw==&amp;image-core=cGFyc2lqb29pbWFnZXNlcnZlcg==61cGFyc2lqb29pbWFnZXNlcnZpY2U=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071942"/>
            <a:ext cx="3500462" cy="2271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fa-IR" sz="6000" b="1" dirty="0">
                <a:cs typeface="B Nazanin" panose="00000400000000000000" pitchFamily="2" charset="-78"/>
              </a:rPr>
              <a:t>تغذیه کودک </a:t>
            </a:r>
            <a:r>
              <a:rPr lang="fa-IR" sz="6000" b="1" dirty="0" smtClean="0">
                <a:cs typeface="B Nazanin" panose="00000400000000000000" pitchFamily="2" charset="-78"/>
              </a:rPr>
              <a:t>3 </a:t>
            </a:r>
            <a:r>
              <a:rPr lang="fa-IR" sz="6000" b="1" dirty="0">
                <a:cs typeface="B Nazanin" panose="00000400000000000000" pitchFamily="2" charset="-78"/>
              </a:rPr>
              <a:t>تا </a:t>
            </a:r>
            <a:r>
              <a:rPr lang="fa-IR" sz="6000" b="1" dirty="0" smtClean="0">
                <a:cs typeface="B Nazanin" panose="00000400000000000000" pitchFamily="2" charset="-78"/>
              </a:rPr>
              <a:t>5 </a:t>
            </a:r>
            <a:r>
              <a:rPr lang="fa-IR" sz="6000" b="1" dirty="0">
                <a:cs typeface="B Nazanin" panose="00000400000000000000" pitchFamily="2" charset="-78"/>
              </a:rPr>
              <a:t>سال</a:t>
            </a:r>
            <a:br>
              <a:rPr lang="fa-IR" sz="6000" b="1" dirty="0">
                <a:cs typeface="B Nazanin" panose="00000400000000000000" pitchFamily="2" charset="-78"/>
              </a:rPr>
            </a:br>
            <a:endParaRPr lang="fa-IR" sz="60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555776"/>
            <a:ext cx="4174981" cy="2778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51520" y="188640"/>
            <a:ext cx="8424936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71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51520" y="476672"/>
            <a:ext cx="8371129" cy="3312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551513"/>
            <a:ext cx="3312368" cy="277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61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44390" y="404664"/>
            <a:ext cx="8482842" cy="3528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645025"/>
            <a:ext cx="3744416" cy="280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99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79512" y="404664"/>
            <a:ext cx="8430749" cy="3240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262586"/>
            <a:ext cx="3600400" cy="297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64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9512" y="428604"/>
            <a:ext cx="8523784" cy="415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 descr="غذای کودک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319954"/>
            <a:ext cx="2381250" cy="2505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814393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 descr="تغذیه کود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2619375" cy="2105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851249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 descr="تغذیه کود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857628"/>
            <a:ext cx="3071834" cy="2190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6" y="357166"/>
            <a:ext cx="820891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571876"/>
            <a:ext cx="7603778" cy="25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 descr="1422941850-63433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572008"/>
            <a:ext cx="2714644" cy="1819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512" y="428604"/>
            <a:ext cx="8539139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 descr="تغذیه کودکا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408878"/>
            <a:ext cx="3214710" cy="2110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r="3614"/>
          <a:stretch>
            <a:fillRect/>
          </a:stretch>
        </p:blipFill>
        <p:spPr bwMode="auto">
          <a:xfrm>
            <a:off x="285720" y="285728"/>
            <a:ext cx="828680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 descr="21834908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643446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503" y="285728"/>
            <a:ext cx="8374949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 descr="غذای تکمیلی برای کودکان کم وز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402534"/>
            <a:ext cx="2928958" cy="2279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150</TotalTime>
  <Words>30</Words>
  <Application>Microsoft Office PowerPoint</Application>
  <PresentationFormat>On-screen Show (4:3)</PresentationFormat>
  <Paragraphs>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B Nazanin</vt:lpstr>
      <vt:lpstr>Century Schoolbook</vt:lpstr>
      <vt:lpstr>Times New Roman</vt:lpstr>
      <vt:lpstr>Wingdings</vt:lpstr>
      <vt:lpstr>Wingdings 2</vt:lpstr>
      <vt:lpstr>Oriel</vt:lpstr>
      <vt:lpstr>تغذیه کودک 6 ماه تا 5 سال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تغذیه کودک 3 تا 5 سال 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20</cp:revision>
  <dcterms:created xsi:type="dcterms:W3CDTF">2020-03-04T06:28:01Z</dcterms:created>
  <dcterms:modified xsi:type="dcterms:W3CDTF">2020-03-12T06:23:09Z</dcterms:modified>
</cp:coreProperties>
</file>