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65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A565-F004-4E7C-B763-FD8657CD8987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E245-FC87-455A-8BC5-39ED52CD1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 rtl="1">
              <a:buNone/>
            </a:pPr>
            <a:endParaRPr lang="en-US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درس: الگو کودک 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مقطع تحصیلی: کاردانی و کارشناسی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نام استاد: فاطمه غفوری فرد</a:t>
            </a:r>
          </a:p>
          <a:p>
            <a:pPr algn="ct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8000" b="1" dirty="0" smtClean="0">
                <a:cs typeface="B Nazanin" pitchFamily="2" charset="-78"/>
              </a:rPr>
              <a:t>جلسه سوم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610600" cy="57912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اندازه گیری بلندی حلقه آستین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ابتدا پنس حلقه را بسته و الگوی جلو وپشت را بسته و الگوی جلو پشت را در ناحیه پهلو کنار هم قرار داده و نقطه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C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بنامید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سپس طول خط چین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B</a:t>
            </a:r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در حلقه آستین پشت وطول خط چین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A’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تا </a:t>
            </a:r>
            <a:r>
              <a:rPr lang="en-US" sz="1800" dirty="0" smtClean="0">
                <a:solidFill>
                  <a:schemeClr val="tx1"/>
                </a:solidFill>
                <a:cs typeface="B Nazanin" pitchFamily="2" charset="-78"/>
              </a:rPr>
              <a:t>B’</a:t>
            </a:r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در حلقه آستین پشت با هم جمع کرده ویادداشت کنید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اندازه گیری گشادی حلقه آستین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در حالیکه پنس حلقه بسته است دور تا دور حلقه را با متر ایستاده اندازگیری کنید</a:t>
            </a:r>
          </a:p>
          <a:p>
            <a:pPr algn="r" rtl="1"/>
            <a:endParaRPr lang="en-US" sz="1800" dirty="0"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1026" name="Picture 2" descr="C:\Users\F.A.T.E.M.E.H\Desktop\IMG-20200310-WA0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276600"/>
            <a:ext cx="61722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مرحله1: 1تا 2: 1/3 بلندی حلقه آستین منهای 0/5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1تا 3:قد آستین منهای 2/3 پهنای مچ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1تا4: ½ گشادی حلقه آستین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1تا 5: ½ گشادی حلقه آستین +1 سانتیمتر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3تا 7: 3تا6: 1/2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 دورمچ +2تا 3سانتیمتر پیلی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خط1تا4:را به سه قسمت تقسیم کده ونقاط 8تا9 را نامگذاری کنید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نقطه 10: 1/2 نقطه 4تا 9</a:t>
            </a:r>
          </a:p>
          <a:p>
            <a:pPr algn="r" rtl="1">
              <a:buNone/>
            </a:pPr>
            <a:r>
              <a:rPr lang="fa-IR" sz="1800" dirty="0" smtClean="0">
                <a:cs typeface="B Nazanin" pitchFamily="2" charset="-78"/>
              </a:rPr>
              <a:t>خط 1تا5:را به سه قسمت تقسیم کرده ونقاط 11و12 را نامگذاری کنید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400" dirty="0" smtClean="0">
                <a:cs typeface="B Nazanin" pitchFamily="2" charset="-78"/>
              </a:rPr>
              <a:t>مرحله1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2050" name="Picture 2" descr="C:\Users\F.A.T.E.M.E.H\Desktop\IMG-20200310-WA002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600200"/>
            <a:ext cx="3886199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 2:برای رسم قسمت برجسته منحنیآستین در نقطه 8 در اندازهای 92تا 128 سانتیمتر 1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ودر اندازه های 134 تا 170 سانتیمتر 1/5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برای رسم قسمت فرو رفته در نقطه 10 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 اندازه های 92 تا 128 سانتیمتر 0/25 سانتیمتر و در اندازه های 134 تا 170 سانتیمتر0/5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برای رسم منحنی برامده در نقطه 11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دراندازهای 92 تا 128 سانتیمتر 1/5 سانتیمترو در اندازهای 134 تا 170 سانتیمتر 1/75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برای رسم منحنی بر آمدخ نقطه 12: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 اندازهای 92تا 128 سانتیمتر 0/25 سانتیمتر ودر اندازه های 134 تا 170 سانتیمتر 0/5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 خط مچ:6تا 13 :1/2 اندازه خط 3تا6 منهای 1سانتیمتر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7تا14: ½ اندازه خط 3تا7 منهای 1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7تا 16 و3تا 17 و6تا 15:1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14 تا 18:2سانتیمتر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چاک آستین در نقطه 18 می باشد بلندی چاک 92 تا 128 سانتیمتر 6تا 8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و در اندازهای 134 تا 170 سانتیمتر 9تا 111سانتیمتر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از ½ درز پهلو 0/5 سانتیمتر داخل آمده ومنحنی 5تا 7 و4تا6 را رسم نمایید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توجه:همیشه منحنی دور آستین را بعد از رسم با متر ایستاده اندازه گیری نمایید این اندازه باید 1/5 تا 2/5 سانتیمتر بیشتر از دور حلقه آستین بالاتنه باشد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مچ:طول مچ برابر است با اندازه دور مچ پیراهن پسرانه به اضافه 2تا 2/5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پهنای مچ در حدود 4/5 تا 5/5 در اندازهای 92 تا 128 سانتیمتر و5/5 تا 7 سانتیمتر دراندازهای 134 تاد170</a:t>
            </a:r>
            <a:endParaRPr lang="en-US" sz="1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مرحله 2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3074" name="Picture 2" descr="C:\Users\F.A.T.E.M.E.H\Desktop\IMG-20200310-WA002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1" y="1371600"/>
            <a:ext cx="48768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4400" b="1" dirty="0" smtClean="0">
                <a:cs typeface="B Nazanin" pitchFamily="2" charset="-78"/>
              </a:rPr>
              <a:t>درس سوم: یقه پیراهن پسرانه پایه سرخود</a:t>
            </a:r>
            <a:br>
              <a:rPr lang="fa-IR" sz="4400" b="1" dirty="0" smtClean="0">
                <a:cs typeface="B Nazanin" pitchFamily="2" charset="-78"/>
              </a:rPr>
            </a:b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endParaRPr lang="en-US" sz="4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10600" cy="56388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1تا2: 1/2 دورگردن منهای 0/5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2تا4 و1تا3: پهنای یقه و پایه حدود 6تا8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1تا5: 0/3 تا 0/5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5تا 6: به اندازه روی هم گرد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7تا8: 0/5 تا 0/75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 9: 1/3 انازه خط 1تا 2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2تا 10: 1تا 1/5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5تا7 و 10 تا 11: 2 تا 2/5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3تا 12 و 12 تا 13 : 0/5 تا 1 سانتیمتر</a:t>
            </a:r>
          </a:p>
        </p:txBody>
      </p:sp>
      <p:pic>
        <p:nvPicPr>
          <p:cNvPr id="1026" name="Picture 2" descr="C:\Users\F.A.T.E.M.E.H\Desktop\IMG-20200309-WA00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2895600" cy="2438400"/>
          </a:xfrm>
          <a:prstGeom prst="rect">
            <a:avLst/>
          </a:prstGeom>
          <a:noFill/>
        </p:spPr>
      </p:pic>
      <p:pic>
        <p:nvPicPr>
          <p:cNvPr id="1027" name="Picture 3" descr="C:\Users\F.A.T.E.M.E.H\Desktop\IMG-20200309-WA00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4800"/>
            <a:ext cx="54102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4400" b="1" dirty="0" smtClean="0">
                <a:cs typeface="B Nazanin" pitchFamily="2" charset="-78"/>
              </a:rPr>
              <a:t>درس چهارم: یقه پیراهن پسرانه(پایه جدا)</a:t>
            </a:r>
            <a:br>
              <a:rPr lang="fa-IR" sz="4400" b="1" dirty="0" smtClean="0">
                <a:cs typeface="B Nazanin" pitchFamily="2" charset="-78"/>
              </a:rPr>
            </a:b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endParaRPr lang="en-US" sz="4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71600"/>
            <a:ext cx="8305800" cy="51054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1تا2: ½ دور گردن منهای0/5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1تا3:پهنایقه وپایه حدود 6تا 8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1تا5: 1/5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2تا6: 1/3 اندازه خط 1تا2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5تا7:به انازه روی هم گرد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2تا9 و8تا5:2تا 2/5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8تا10:0/5 تا 0/75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9تا11: 1/5 تا 2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12تا13 و 12 تا 3 : 0/5 تا 1 سانتیمتر</a:t>
            </a:r>
            <a:endParaRPr lang="en-US" sz="1800" dirty="0"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1026" name="Picture 2" descr="C:\Users\F.A.T.E.M.E.H\Desktop\IMG-20200309-WA00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3581400" cy="3048000"/>
          </a:xfrm>
          <a:prstGeom prst="rect">
            <a:avLst/>
          </a:prstGeom>
          <a:noFill/>
        </p:spPr>
      </p:pic>
      <p:pic>
        <p:nvPicPr>
          <p:cNvPr id="1027" name="Picture 3" descr="C:\Users\F.A.T.E.M.E.H\Desktop\IMG-20200309-WA00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876800"/>
            <a:ext cx="44958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36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3600" b="1" dirty="0" smtClean="0">
                <a:cs typeface="B Nazanin" pitchFamily="2" charset="-78"/>
              </a:rPr>
              <a:t>درس اول: الگوی پایه پیراهن پسرانه </a:t>
            </a:r>
            <a:endParaRPr lang="en-US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مرحله 1: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1تا2:بلندی حلقه آستین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1تا3 بلندی بالاتنه پشت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3تا4:قد پیراهن یا بلندی باسن +3تا 6 سانتیمتر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2تا 5:  ½ کارور پشت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5تا 6:گشادی کف حلقه </a:t>
            </a:r>
          </a:p>
          <a:p>
            <a:pPr algn="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6تا7: ½ کارور جلو</a:t>
            </a:r>
          </a:p>
          <a:p>
            <a:pPr algn="r" rtl="1"/>
            <a:endParaRPr lang="fa-IR" sz="1800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1026" name="Picture 2" descr="C:\Users\F.A.T.E.M.E.H\Desktop\IMG-20200310-WA0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50292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97563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 2: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1تا 11: پشت یقه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13 تا 14 و 11تا 12: 1/5 سانتیمتر در اندازهای 92 تا 122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1/75در اندازهای 128 تا 146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2 سانتیمتر در اندازهای 152 تا 170ذ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12تا 5 :سر شانه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نقطه 16: ¼ فاصله 14 تا5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16تا 17: 1/5 تا 1/75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7 تا 18 : ½ نقطه 7 تا 2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8 تا 21: پشت یقه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8 تا 22: پشت یقه +0/5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8تا 23: پشت یقه+1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6 تا 24 در جلو +5تا 14 در پشت منهای 1سانتیمتر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به اندازه 6 تا 24 کمانی بزنید</a:t>
            </a:r>
          </a:p>
          <a:p>
            <a:pPr algn="r" rtl="1"/>
            <a:endParaRPr lang="fa-IR" sz="1800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مرحله 2</a:t>
            </a:r>
            <a:br>
              <a:rPr lang="fa-IR" sz="2400" dirty="0" smtClean="0">
                <a:cs typeface="B Nazanin" pitchFamily="2" charset="-78"/>
              </a:rPr>
            </a:br>
            <a:endParaRPr lang="en-US" sz="2400" dirty="0">
              <a:cs typeface="B Nazanin" pitchFamily="2" charset="-78"/>
            </a:endParaRPr>
          </a:p>
        </p:txBody>
      </p:sp>
      <p:pic>
        <p:nvPicPr>
          <p:cNvPr id="2050" name="Picture 2" descr="C:\Users\F.A.T.E.M.E.H\Desktop\IMG-20200310-WA002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00200"/>
            <a:ext cx="4800599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 3 :</a:t>
            </a:r>
            <a:br>
              <a:rPr lang="fa-IR" sz="1800" dirty="0" smtClean="0">
                <a:cs typeface="B Nazanin" pitchFamily="2" charset="-78"/>
              </a:rPr>
            </a:br>
            <a:r>
              <a:rPr lang="fa-IR" sz="1800" dirty="0" smtClean="0">
                <a:cs typeface="B Nazanin" pitchFamily="2" charset="-78"/>
              </a:rPr>
              <a:t>21تا 25:به اندازه سرشانه پشت</a:t>
            </a:r>
            <a:br>
              <a:rPr lang="fa-IR" sz="1800" dirty="0" smtClean="0">
                <a:cs typeface="B Nazanin" pitchFamily="2" charset="-78"/>
              </a:rPr>
            </a:br>
            <a:r>
              <a:rPr lang="fa-IR" sz="1800" dirty="0" smtClean="0">
                <a:cs typeface="B Nazanin" pitchFamily="2" charset="-78"/>
              </a:rPr>
              <a:t>6تا 26 در جلو مساوی 5تا 16 در پشت</a:t>
            </a:r>
            <a:br>
              <a:rPr lang="fa-IR" sz="1800" dirty="0" smtClean="0">
                <a:cs typeface="B Nazanin" pitchFamily="2" charset="-78"/>
              </a:rPr>
            </a:br>
            <a:r>
              <a:rPr lang="fa-IR" sz="1800" dirty="0" smtClean="0">
                <a:cs typeface="B Nazanin" pitchFamily="2" charset="-78"/>
              </a:rPr>
              <a:t>نقطه 27: ½ نقطه 25 تا26</a:t>
            </a:r>
            <a:br>
              <a:rPr lang="fa-IR" sz="1800" dirty="0" smtClean="0">
                <a:cs typeface="B Nazanin" pitchFamily="2" charset="-78"/>
              </a:rPr>
            </a:br>
            <a:endParaRPr lang="en-US" sz="1800" dirty="0">
              <a:cs typeface="B Nazanin" pitchFamily="2" charset="-78"/>
            </a:endParaRPr>
          </a:p>
        </p:txBody>
      </p:sp>
      <p:pic>
        <p:nvPicPr>
          <p:cNvPr id="3074" name="Picture 2" descr="C:\Users\F.A.T.E.M.E.H\Desktop\IMG-20200310-WA002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371600"/>
            <a:ext cx="5410199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324600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 smtClean="0">
                <a:cs typeface="B Nazanin" pitchFamily="2" charset="-78"/>
              </a:rPr>
              <a:t>مرحله4: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پس از رسم الگو کامل الگو از خط سرشانه پشت 1 سانتیمتر به بالا رفته و خط جدید رسم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همچنین از سرشانه جلو 1 سانتیمتر پایین آمده و خط جدید سرشانه را رسم کنید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محل پنس حلقه پشت: در 1/3 فاصله نقطه 1تا 2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عرض پنس درکودکان 92 تا 122 سانتینتر 0/75 وطول 6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 کودکان 128 تا 140 سانتیمتر 1 وطول 7 سانتیمنتر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 انازه 152 تا 170 سانتیمتر عرض 1 وطول 8 سانتیمتر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23 تا 29 :1/5 سانتیمتر روی هم گرد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30تا 29:4 سانتیمتر سجاف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در صورت تمابل می توانید از طرفین نقطه 19 1تا 1/5 سانتیمتر پنس در ناحیه کمر</a:t>
            </a:r>
          </a:p>
          <a:p>
            <a:pPr algn="r" rtl="1"/>
            <a:r>
              <a:rPr lang="fa-IR" sz="1800" dirty="0" smtClean="0">
                <a:cs typeface="B Nazanin" pitchFamily="2" charset="-78"/>
              </a:rPr>
              <a:t>20تا 31 و 19 تا 20: ¼ </a:t>
            </a:r>
            <a:endParaRPr lang="en-US" sz="18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400" dirty="0" smtClean="0">
                <a:cs typeface="B Nazanin" pitchFamily="2" charset="-78"/>
              </a:rPr>
              <a:t>مرحله 4</a:t>
            </a:r>
            <a:endParaRPr lang="en-US" sz="2400" dirty="0">
              <a:cs typeface="B Nazanin" pitchFamily="2" charset="-78"/>
            </a:endParaRPr>
          </a:p>
        </p:txBody>
      </p:sp>
      <p:pic>
        <p:nvPicPr>
          <p:cNvPr id="4098" name="Picture 2" descr="C:\Users\F.A.T.E.M.E.H\Desktop\IMG-20200310-WA00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66800"/>
            <a:ext cx="5257799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4400" b="1" dirty="0" smtClean="0">
                <a:cs typeface="B Nazanin" pitchFamily="2" charset="-78"/>
              </a:rPr>
              <a:t>درس دوم: الگوی پایه آستین شومیز</a:t>
            </a:r>
          </a:p>
          <a:p>
            <a:pPr algn="ctr">
              <a:buNone/>
            </a:pPr>
            <a:endParaRPr lang="fa-IR" sz="4400" b="1" dirty="0" smtClean="0">
              <a:cs typeface="B Nazanin" pitchFamily="2" charset="-78"/>
            </a:endParaRPr>
          </a:p>
          <a:p>
            <a:pPr algn="ctr">
              <a:buNone/>
            </a:pPr>
            <a:endParaRPr lang="en-US" sz="44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822</Words>
  <Application>Microsoft Office PowerPoint</Application>
  <PresentationFormat>On-screen Show (4:3)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B Nazanin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مرحله 2 </vt:lpstr>
      <vt:lpstr>مرحله 3 : 21تا 25:به اندازه سرشانه پشت 6تا 26 در جلو مساوی 5تا 16 در پشت نقطه 27: ½ نقطه 25 تا26 </vt:lpstr>
      <vt:lpstr>PowerPoint Presentation</vt:lpstr>
      <vt:lpstr>مرحله 4</vt:lpstr>
      <vt:lpstr>PowerPoint Presentation</vt:lpstr>
      <vt:lpstr>PowerPoint Presentation</vt:lpstr>
      <vt:lpstr>PowerPoint Presentation</vt:lpstr>
      <vt:lpstr>مرحله1</vt:lpstr>
      <vt:lpstr>PowerPoint Presentation</vt:lpstr>
      <vt:lpstr>مرحله 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الگوی پایه دامن بدون ساسون دختران92تا110 سانتیمتر بلندی تمام قد</dc:title>
  <dc:creator>F.A.T.E.M.E.H</dc:creator>
  <cp:lastModifiedBy>IP-500</cp:lastModifiedBy>
  <cp:revision>13</cp:revision>
  <dcterms:created xsi:type="dcterms:W3CDTF">2020-03-08T08:23:46Z</dcterms:created>
  <dcterms:modified xsi:type="dcterms:W3CDTF">2020-03-16T06:34:57Z</dcterms:modified>
</cp:coreProperties>
</file>