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61" r:id="rId3"/>
    <p:sldId id="262" r:id="rId4"/>
    <p:sldId id="257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March 13, 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371600"/>
            <a:ext cx="7629472" cy="1337320"/>
          </a:xfrm>
        </p:spPr>
        <p:txBody>
          <a:bodyPr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به نام خدا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928656"/>
          </a:xfrm>
        </p:spPr>
        <p:txBody>
          <a:bodyPr/>
          <a:lstStyle/>
          <a:p>
            <a:pPr algn="ctr"/>
            <a:r>
              <a:rPr lang="fa-IR" dirty="0" smtClean="0">
                <a:cs typeface="B Nazanin" panose="00000400000000000000" pitchFamily="2" charset="-78"/>
              </a:rPr>
              <a:t>درس نقشه برداری</a:t>
            </a:r>
          </a:p>
          <a:p>
            <a:pPr algn="ctr"/>
            <a:r>
              <a:rPr lang="fa-IR" dirty="0" smtClean="0">
                <a:cs typeface="B Nazanin" panose="00000400000000000000" pitchFamily="2" charset="-78"/>
              </a:rPr>
              <a:t>استاد:پریسا خواجه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4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>
                <a:cs typeface="B Nazanin" panose="00000400000000000000" pitchFamily="2" charset="-78"/>
              </a:rPr>
              <a:t>تعاریف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fa-IR" sz="3200" dirty="0" smtClean="0">
                <a:cs typeface="B Nazanin" panose="00000400000000000000" pitchFamily="2" charset="-78"/>
              </a:rPr>
              <a:t>نقشه</a:t>
            </a:r>
            <a:r>
              <a:rPr lang="fa-IR" sz="3200" dirty="0" smtClean="0"/>
              <a:t> </a:t>
            </a:r>
            <a:r>
              <a:rPr lang="en-US" sz="3200" dirty="0" smtClean="0"/>
              <a:t>Map</a:t>
            </a:r>
            <a:endParaRPr lang="fa-IR" sz="3200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fa-IR" sz="3200" dirty="0">
                <a:cs typeface="B Nazanin" panose="00000400000000000000" pitchFamily="2" charset="-78"/>
              </a:rPr>
              <a:t>مقیاس</a:t>
            </a:r>
            <a:r>
              <a:rPr lang="fa-IR" sz="3200" dirty="0" smtClean="0"/>
              <a:t> </a:t>
            </a:r>
            <a:r>
              <a:rPr lang="en-US" sz="3200" dirty="0" smtClean="0"/>
              <a:t>Scale</a:t>
            </a:r>
            <a:endParaRPr lang="fa-IR" sz="3200" dirty="0" smtClean="0"/>
          </a:p>
          <a:p>
            <a:pPr marL="0" indent="0">
              <a:buNone/>
            </a:pPr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dirty="0" smtClean="0"/>
              <a:t>انواع نقشه از نظر مقیاس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a-IR" dirty="0" smtClean="0">
                <a:cs typeface="B Nazanin" panose="00000400000000000000" pitchFamily="2" charset="-78"/>
              </a:rPr>
              <a:t>نقشه های خیلی بزرگ مقیاس یا نقشه های پلان(معماری)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a-IR" dirty="0">
                <a:cs typeface="B Nazanin" panose="00000400000000000000" pitchFamily="2" charset="-78"/>
              </a:rPr>
              <a:t>نقشه </a:t>
            </a:r>
            <a:r>
              <a:rPr lang="fa-IR" dirty="0" smtClean="0">
                <a:cs typeface="B Nazanin" panose="00000400000000000000" pitchFamily="2" charset="-78"/>
              </a:rPr>
              <a:t>های بزرگ مقیاس اجرائی یا نقشه های مهندسی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a-IR" dirty="0" smtClean="0">
                <a:cs typeface="B Nazanin" panose="00000400000000000000" pitchFamily="2" charset="-78"/>
              </a:rPr>
              <a:t>نقشه های متوسط مقیاس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a-IR" dirty="0" smtClean="0">
                <a:cs typeface="B Nazanin" panose="00000400000000000000" pitchFamily="2" charset="-78"/>
              </a:rPr>
              <a:t>نقشه های کوچک مقیاس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fa-IR" dirty="0" smtClean="0">
                <a:cs typeface="B Nazanin" panose="00000400000000000000" pitchFamily="2" charset="-78"/>
              </a:rPr>
              <a:t>نقشه های خیلی کوچک مقیاس یا اطلس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7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400" dirty="0" smtClean="0">
                <a:cs typeface="B Nazanin" panose="00000400000000000000" pitchFamily="2" charset="-78"/>
              </a:rPr>
              <a:t>سطح مبنا مسطحاتی( بیضوی دورانی)</a:t>
            </a:r>
            <a:endParaRPr lang="fa-IR" sz="4400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fa-IR" sz="3200" dirty="0" smtClean="0">
                <a:cs typeface="B Nazanin" panose="00000400000000000000" pitchFamily="2" charset="-78"/>
              </a:rPr>
              <a:t>الف) بیضوی های محلی </a:t>
            </a:r>
          </a:p>
          <a:p>
            <a:pPr marL="0" indent="0">
              <a:buNone/>
            </a:pPr>
            <a:endParaRPr lang="fa-IR" sz="3200" dirty="0"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sz="3200" dirty="0" smtClean="0">
                <a:cs typeface="B Nazanin" panose="00000400000000000000" pitchFamily="2" charset="-78"/>
              </a:rPr>
              <a:t>ب) بیضوی های ژئوسنتریک</a:t>
            </a:r>
            <a:endParaRPr lang="fa-IR" sz="3200" dirty="0">
              <a:cs typeface="B Nazanin" panose="00000400000000000000" pitchFamily="2" charset="-7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March 13, 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2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400" dirty="0">
                <a:cs typeface="B Nazanin" panose="00000400000000000000" pitchFamily="2" charset="-78"/>
              </a:rPr>
              <a:t>سطح مبنای ارتفاعی (ژئوئید)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a-IR" dirty="0"/>
          </a:p>
          <a:p>
            <a:pPr marL="0" indent="0">
              <a:buNone/>
            </a:pPr>
            <a:r>
              <a:rPr lang="fa-IR" sz="3200" dirty="0" smtClean="0">
                <a:cs typeface="B Nazanin" panose="00000400000000000000" pitchFamily="2" charset="-78"/>
              </a:rPr>
              <a:t>سطح هم پتانسیلی که به بهترین وجه سطح آبهای آزاد را تقریب می کند.</a:t>
            </a:r>
            <a:endParaRPr lang="fa-IR" sz="3200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4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800" dirty="0" smtClean="0">
                <a:cs typeface="B Nazanin" panose="00000400000000000000" pitchFamily="2" charset="-78"/>
              </a:rPr>
              <a:t>مدار و نصف النهار</a:t>
            </a:r>
            <a:endParaRPr lang="fa-IR" sz="4800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:\Users\User\Desktop\آموزش آنلاین\نقشه برداری\IMG_31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09" y="1935163"/>
            <a:ext cx="5852582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800" dirty="0" smtClean="0">
                <a:cs typeface="B Nazanin" panose="00000400000000000000" pitchFamily="2" charset="-78"/>
              </a:rPr>
              <a:t>طول و عرض جغرافیایی</a:t>
            </a:r>
            <a:endParaRPr lang="fa-IR" sz="4800" dirty="0">
              <a:cs typeface="B Nazanin" panose="00000400000000000000" pitchFamily="2" charset="-7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 descr="C:\Users\User\Desktop\آموزش آنلاین\نقشه برداری\Captur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609" y="1935163"/>
            <a:ext cx="4352781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1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</TotalTime>
  <Words>106</Words>
  <Application>Microsoft Office PowerPoint</Application>
  <PresentationFormat>On-screen Show (4:3)</PresentationFormat>
  <Paragraphs>30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Flow</vt:lpstr>
      <vt:lpstr>به نام خدا</vt:lpstr>
      <vt:lpstr>تعاریف</vt:lpstr>
      <vt:lpstr>انواع نقشه از نظر مقیاس</vt:lpstr>
      <vt:lpstr>سطح مبنا مسطحاتی( بیضوی دورانی)</vt:lpstr>
      <vt:lpstr>سطح مبنای ارتفاعی (ژئوئید)</vt:lpstr>
      <vt:lpstr>مدار و نصف النهار</vt:lpstr>
      <vt:lpstr>طول و عرض جغرافیایی</vt:lpstr>
    </vt:vector>
  </TitlesOfParts>
  <Company>Mirjalili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نام خدا</dc:title>
  <dc:creator>User</dc:creator>
  <cp:lastModifiedBy>User</cp:lastModifiedBy>
  <cp:revision>11</cp:revision>
  <dcterms:created xsi:type="dcterms:W3CDTF">2020-03-11T14:31:08Z</dcterms:created>
  <dcterms:modified xsi:type="dcterms:W3CDTF">2020-03-13T18:27:21Z</dcterms:modified>
</cp:coreProperties>
</file>