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0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9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4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3623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71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5785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04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99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2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3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1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85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37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6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6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CDAA8-117D-4A0E-AB48-B229E83B8B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DFBC528-037F-4719-A411-8E65F634A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41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1" y="615809"/>
            <a:ext cx="8729039" cy="4888262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5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014"/>
    </mc:Choice>
    <mc:Fallback>
      <p:transition spd="slow" advTm="10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33" y="0"/>
            <a:ext cx="6303967" cy="654692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06"/>
    </mc:Choice>
    <mc:Fallback>
      <p:transition spd="slow" advTm="130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42" y="1270000"/>
            <a:ext cx="8679894" cy="441017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05"/>
    </mc:Choice>
    <mc:Fallback>
      <p:transition spd="slow" advTm="56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799" y="1161606"/>
            <a:ext cx="7226533" cy="4335919"/>
          </a:xfr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1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593"/>
    </mc:Choice>
    <mc:Fallback>
      <p:transition spd="slow" advTm="15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الف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86" y="2380566"/>
            <a:ext cx="4111625" cy="411162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1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29"/>
    </mc:Choice>
    <mc:Fallback>
      <p:transition spd="slow" advTm="50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ب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05" y="2039816"/>
            <a:ext cx="7168152" cy="341865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66"/>
    </mc:Choice>
    <mc:Fallback>
      <p:transition spd="slow" advTm="1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ج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3920">
            <a:off x="3091826" y="851546"/>
            <a:ext cx="5039300" cy="519048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5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72"/>
    </mc:Choice>
    <mc:Fallback>
      <p:transition spd="slow" advTm="25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د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603"/>
          <a:stretch/>
        </p:blipFill>
        <p:spPr>
          <a:xfrm rot="2775471">
            <a:off x="3443626" y="2201629"/>
            <a:ext cx="4205909" cy="429281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89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98"/>
    </mc:Choice>
    <mc:Fallback>
      <p:transition spd="slow" advTm="38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/>
              <a:t>ر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505" y="2197686"/>
            <a:ext cx="5694326" cy="3458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7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14"/>
    </mc:Choice>
    <mc:Fallback>
      <p:transition spd="slow" advTm="13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7200" dirty="0" smtClean="0">
                <a:cs typeface="B Nazanin" panose="00000400000000000000" pitchFamily="2" charset="-78"/>
              </a:rPr>
              <a:t>مرور مباحث</a:t>
            </a:r>
            <a:endParaRPr lang="en-US" sz="7200" dirty="0">
              <a:cs typeface="B Nazanin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8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263"/>
    </mc:Choice>
    <mc:Fallback>
      <p:transition spd="slow" advTm="353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5400" dirty="0" smtClean="0">
                <a:cs typeface="B Nazanin" panose="00000400000000000000" pitchFamily="2" charset="-78"/>
              </a:rPr>
              <a:t>مقاومت الکتریکی</a:t>
            </a:r>
            <a:r>
              <a:rPr lang="en-US" sz="5400" dirty="0" smtClean="0">
                <a:cs typeface="B Nazanin" panose="00000400000000000000" pitchFamily="2" charset="-78"/>
              </a:rPr>
              <a:t>(Resistor)</a:t>
            </a:r>
            <a:endParaRPr lang="en-US" sz="5400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a-IR" sz="6600" dirty="0" smtClean="0">
                <a:cs typeface="B Nazanin" panose="00000400000000000000" pitchFamily="2" charset="-78"/>
              </a:rPr>
              <a:t>قطعه ای است که در مقابل عبور جریان الکتریکی مانع می شود.</a:t>
            </a:r>
            <a:endParaRPr lang="en-US" sz="6600" dirty="0">
              <a:cs typeface="B Nazanin" panose="00000400000000000000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5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75"/>
    </mc:Choice>
    <mc:Fallback>
      <p:transition spd="slow" advTm="95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انواع مقاومت الکتریکی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177" y="2131852"/>
            <a:ext cx="8596668" cy="4591903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4000" dirty="0" smtClean="0">
                <a:cs typeface="B Nazanin" panose="00000400000000000000" pitchFamily="2" charset="-78"/>
              </a:rPr>
              <a:t>دسته اول:مقاومت الکتریکی ثابت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64" y="3320963"/>
            <a:ext cx="2997667" cy="2213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3" t="-635" r="48152" b="635"/>
          <a:stretch/>
        </p:blipFill>
        <p:spPr>
          <a:xfrm>
            <a:off x="1871003" y="3320964"/>
            <a:ext cx="2996418" cy="221368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6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90"/>
    </mc:Choice>
    <mc:Fallback>
      <p:transition spd="slow" advTm="138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4000" dirty="0" smtClean="0">
                <a:cs typeface="B Nazanin" panose="00000400000000000000" pitchFamily="2" charset="-78"/>
              </a:rPr>
              <a:t>دسته </a:t>
            </a:r>
            <a:r>
              <a:rPr lang="fa-IR" sz="4000" dirty="0" smtClean="0">
                <a:cs typeface="B Nazanin" panose="00000400000000000000" pitchFamily="2" charset="-78"/>
              </a:rPr>
              <a:t>دوم:مقاومت </a:t>
            </a:r>
            <a:r>
              <a:rPr lang="fa-IR" sz="4000" dirty="0" smtClean="0">
                <a:cs typeface="B Nazanin" panose="00000400000000000000" pitchFamily="2" charset="-78"/>
              </a:rPr>
              <a:t>الکتریکی </a:t>
            </a:r>
            <a:r>
              <a:rPr lang="fa-IR" sz="4000" dirty="0" smtClean="0">
                <a:cs typeface="B Nazanin" panose="00000400000000000000" pitchFamily="2" charset="-78"/>
              </a:rPr>
              <a:t>متغیر</a:t>
            </a:r>
            <a:endParaRPr lang="en-US" sz="40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153" y="3080825"/>
            <a:ext cx="2712279" cy="2712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8" t="2172" r="623" b="60056"/>
          <a:stretch/>
        </p:blipFill>
        <p:spPr>
          <a:xfrm>
            <a:off x="861319" y="3269657"/>
            <a:ext cx="3594685" cy="233461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3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40"/>
    </mc:Choice>
    <mc:Fallback>
      <p:transition spd="slow" advTm="99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190" y="1781987"/>
            <a:ext cx="9329551" cy="4186804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4000" dirty="0" smtClean="0">
                <a:cs typeface="B Nazanin" panose="00000400000000000000" pitchFamily="2" charset="-78"/>
              </a:rPr>
              <a:t>دسته سوم:مقاومت الکتریکی وابسته</a:t>
            </a:r>
          </a:p>
          <a:p>
            <a:pPr marL="0" indent="0" algn="r" rtl="1">
              <a:buNone/>
            </a:pPr>
            <a:endParaRPr lang="en-US" sz="4000" dirty="0" smtClean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4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4000" dirty="0" smtClean="0">
                <a:cs typeface="B Nazanin" panose="00000400000000000000" pitchFamily="2" charset="-78"/>
              </a:rPr>
              <a:t>الف)وابسته </a:t>
            </a:r>
            <a:r>
              <a:rPr lang="fa-IR" sz="4000" dirty="0" smtClean="0">
                <a:cs typeface="B Nazanin" panose="00000400000000000000" pitchFamily="2" charset="-78"/>
              </a:rPr>
              <a:t>به شرایط محیطی</a:t>
            </a:r>
            <a:endParaRPr lang="en-US" sz="40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07"/>
          <a:stretch/>
        </p:blipFill>
        <p:spPr>
          <a:xfrm>
            <a:off x="1015945" y="2715455"/>
            <a:ext cx="3475892" cy="338054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4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651"/>
    </mc:Choice>
    <mc:Fallback>
      <p:transition spd="slow" advTm="139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4000" dirty="0" smtClean="0">
                <a:cs typeface="B Nazanin" panose="00000400000000000000" pitchFamily="2" charset="-78"/>
              </a:rPr>
              <a:t>ب)وابسته به شرایط مداری</a:t>
            </a:r>
            <a:endParaRPr lang="en-US" sz="40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3"/>
          <a:stretch/>
        </p:blipFill>
        <p:spPr>
          <a:xfrm>
            <a:off x="1272905" y="1736926"/>
            <a:ext cx="3035105" cy="46638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9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37"/>
    </mc:Choice>
    <mc:Fallback>
      <p:transition spd="slow" advTm="13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نحوه خواندن نوارهای رنگی مقاومت های الکتریکی ثابت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2057399"/>
            <a:ext cx="6173372" cy="370402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8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69"/>
    </mc:Choice>
    <mc:Fallback>
      <p:transition spd="slow" advTm="109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49" y="904240"/>
            <a:ext cx="9035694" cy="537838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2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54"/>
    </mc:Choice>
    <mc:Fallback>
      <p:transition spd="slow" advTm="45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56" y="0"/>
            <a:ext cx="3652459" cy="684277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94"/>
    </mc:Choice>
    <mc:Fallback>
      <p:transition spd="slow" advTm="6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241</TotalTime>
  <Words>55</Words>
  <Application>Microsoft Office PowerPoint</Application>
  <PresentationFormat>Widescreen</PresentationFormat>
  <Paragraphs>17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 Nazanin</vt:lpstr>
      <vt:lpstr>Tahoma</vt:lpstr>
      <vt:lpstr>Trebuchet MS</vt:lpstr>
      <vt:lpstr>Wingdings</vt:lpstr>
      <vt:lpstr>Wingdings 3</vt:lpstr>
      <vt:lpstr>Facet</vt:lpstr>
      <vt:lpstr>PowerPoint Presentation</vt:lpstr>
      <vt:lpstr>مقاومت الکتریکی(Resistor)</vt:lpstr>
      <vt:lpstr>انواع مقاومت الکتریکی</vt:lpstr>
      <vt:lpstr>PowerPoint Presentation</vt:lpstr>
      <vt:lpstr>PowerPoint Presentation</vt:lpstr>
      <vt:lpstr>PowerPoint Presentation</vt:lpstr>
      <vt:lpstr>نحوه خواندن نوارهای رنگی مقاومت های الکتریکی ثابت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الف</vt:lpstr>
      <vt:lpstr>ب</vt:lpstr>
      <vt:lpstr>ج</vt:lpstr>
      <vt:lpstr>د</vt:lpstr>
      <vt:lpstr>ر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zarabi</dc:creator>
  <cp:lastModifiedBy>zarabi</cp:lastModifiedBy>
  <cp:revision>23</cp:revision>
  <dcterms:created xsi:type="dcterms:W3CDTF">2020-04-04T15:51:35Z</dcterms:created>
  <dcterms:modified xsi:type="dcterms:W3CDTF">2020-04-04T19:53:38Z</dcterms:modified>
</cp:coreProperties>
</file>