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p:sldMasterIdLst>
    <p:sldMasterId id="2147483852" r:id="rId1"/>
  </p:sldMasterIdLst>
  <p:sldIdLst>
    <p:sldId id="499" r:id="rId2"/>
    <p:sldId id="498" r:id="rId3"/>
    <p:sldId id="478" r:id="rId4"/>
    <p:sldId id="479" r:id="rId5"/>
    <p:sldId id="481" r:id="rId6"/>
    <p:sldId id="483" r:id="rId7"/>
    <p:sldId id="484" r:id="rId8"/>
    <p:sldId id="485" r:id="rId9"/>
    <p:sldId id="486" r:id="rId10"/>
    <p:sldId id="487" r:id="rId11"/>
    <p:sldId id="503" r:id="rId12"/>
    <p:sldId id="502" r:id="rId13"/>
  </p:sldIdLst>
  <p:sldSz cx="9144000" cy="6858000" type="screen4x3"/>
  <p:notesSz cx="6858000" cy="9144000"/>
  <p:defaultTextStyle>
    <a:defPPr>
      <a:defRPr lang="fa-IR"/>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84326" autoAdjust="0"/>
    <p:restoredTop sz="94426" autoAdjust="0"/>
  </p:normalViewPr>
  <p:slideViewPr>
    <p:cSldViewPr>
      <p:cViewPr varScale="1">
        <p:scale>
          <a:sx n="76" d="100"/>
          <a:sy n="76" d="100"/>
        </p:scale>
        <p:origin x="996" y="64"/>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2">
        <a:schemeClr val="bg1"/>
      </p:bgRef>
    </p:bg>
    <p:spTree>
      <p:nvGrpSpPr>
        <p:cNvPr id="1" name=""/>
        <p:cNvGrpSpPr/>
        <p:nvPr/>
      </p:nvGrpSpPr>
      <p:grpSpPr>
        <a:xfrm>
          <a:off x="0" y="0"/>
          <a:ext cx="0" cy="0"/>
          <a:chOff x="0" y="0"/>
          <a:chExt cx="0" cy="0"/>
        </a:xfrm>
      </p:grpSpPr>
      <p:sp>
        <p:nvSpPr>
          <p:cNvPr id="8" name="Rectangle 7"/>
          <p:cNvSpPr/>
          <p:nvPr/>
        </p:nvSpPr>
        <p:spPr>
          <a:xfrm flipH="1">
            <a:off x="2667000" y="0"/>
            <a:ext cx="6477000" cy="6858000"/>
          </a:xfrm>
          <a:prstGeom prst="rect">
            <a:avLst/>
          </a:prstGeom>
          <a:blipFill>
            <a:blip r:embed="rId2">
              <a:alphaModFix amt="43000"/>
            </a:blip>
            <a:tile tx="0" ty="0" sx="50000" sy="50000" flip="none" algn="tl"/>
          </a:blipFill>
          <a:ln w="0" cap="flat" cmpd="sng" algn="ctr">
            <a:noFill/>
            <a:prstDash val="solid"/>
          </a:ln>
          <a:effectLst>
            <a:fillOverlay blend="mult">
              <a:gradFill rotWithShape="1">
                <a:gsLst>
                  <a:gs pos="0">
                    <a:schemeClr val="tx2">
                      <a:tint val="62000"/>
                      <a:satMod val="420000"/>
                    </a:schemeClr>
                  </a:gs>
                  <a:gs pos="100000">
                    <a:schemeClr val="tx2">
                      <a:shade val="20000"/>
                      <a:satMod val="170000"/>
                    </a:schemeClr>
                  </a:gs>
                </a:gsLst>
                <a:path path="circle">
                  <a:fillToRect l="50000" t="100000" r="50000"/>
                </a:path>
                <a:tileRect/>
              </a:gradFill>
            </a:fillOverlay>
            <a:innerShdw blurRad="63500" dist="44450" dir="10800000">
              <a:srgbClr val="000000">
                <a:alpha val="50000"/>
              </a:srgbClr>
            </a:inn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Straight Connector 8"/>
          <p:cNvSpPr>
            <a:spLocks noChangeShapeType="1"/>
          </p:cNvSpPr>
          <p:nvPr/>
        </p:nvSpPr>
        <p:spPr bwMode="auto">
          <a:xfrm rot="16200000">
            <a:off x="-762000" y="3429000"/>
            <a:ext cx="6858000" cy="0"/>
          </a:xfrm>
          <a:prstGeom prst="line">
            <a:avLst/>
          </a:prstGeom>
          <a:noFill/>
          <a:ln w="11430" cap="flat" cmpd="sng" algn="ctr">
            <a:solidFill>
              <a:schemeClr val="bg1">
                <a:shade val="95000"/>
              </a:schemeClr>
            </a:solidFill>
            <a:prstDash val="solid"/>
            <a:miter lim="800000"/>
            <a:headEnd type="none" w="med" len="med"/>
            <a:tailEnd type="none" w="med" len="med"/>
          </a:ln>
          <a:effectLst/>
        </p:spPr>
        <p:txBody>
          <a:bodyPr vert="horz" wrap="square" lIns="91440" tIns="45720" rIns="91440" bIns="45720" anchor="t" compatLnSpc="1"/>
          <a:lstStyle/>
          <a:p>
            <a:endParaRPr kumimoji="0" lang="en-US"/>
          </a:p>
        </p:txBody>
      </p:sp>
      <p:sp>
        <p:nvSpPr>
          <p:cNvPr id="12" name="Title 11"/>
          <p:cNvSpPr>
            <a:spLocks noGrp="1"/>
          </p:cNvSpPr>
          <p:nvPr>
            <p:ph type="ctrTitle"/>
          </p:nvPr>
        </p:nvSpPr>
        <p:spPr>
          <a:xfrm>
            <a:off x="3366868" y="533400"/>
            <a:ext cx="5105400" cy="2868168"/>
          </a:xfrm>
        </p:spPr>
        <p:txBody>
          <a:bodyPr lIns="45720" tIns="0" rIns="45720">
            <a:noAutofit/>
          </a:bodyPr>
          <a:lstStyle>
            <a:lvl1pPr algn="r">
              <a:defRPr sz="4200" b="1"/>
            </a:lvl1pPr>
            <a:extLst/>
          </a:lstStyle>
          <a:p>
            <a:r>
              <a:rPr kumimoji="0" lang="en-US"/>
              <a:t>Click to edit Master title style</a:t>
            </a:r>
          </a:p>
        </p:txBody>
      </p:sp>
      <p:sp>
        <p:nvSpPr>
          <p:cNvPr id="25" name="Subtitle 24"/>
          <p:cNvSpPr>
            <a:spLocks noGrp="1"/>
          </p:cNvSpPr>
          <p:nvPr>
            <p:ph type="subTitle" idx="1"/>
          </p:nvPr>
        </p:nvSpPr>
        <p:spPr>
          <a:xfrm>
            <a:off x="3354442" y="3539864"/>
            <a:ext cx="5114778" cy="1101248"/>
          </a:xfrm>
        </p:spPr>
        <p:txBody>
          <a:bodyPr lIns="45720" tIns="0" rIns="45720" bIns="0"/>
          <a:lstStyle>
            <a:lvl1pPr marL="0" indent="0" algn="r">
              <a:buNone/>
              <a:defRPr sz="2200">
                <a:solidFill>
                  <a:srgbClr val="FFFFFF"/>
                </a:solidFill>
                <a:effectLst/>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a:t>Click to edit Master subtitle style</a:t>
            </a:r>
          </a:p>
        </p:txBody>
      </p:sp>
      <p:sp>
        <p:nvSpPr>
          <p:cNvPr id="31" name="Date Placeholder 30"/>
          <p:cNvSpPr>
            <a:spLocks noGrp="1"/>
          </p:cNvSpPr>
          <p:nvPr>
            <p:ph type="dt" sz="half" idx="10"/>
          </p:nvPr>
        </p:nvSpPr>
        <p:spPr>
          <a:xfrm>
            <a:off x="5871224" y="6557946"/>
            <a:ext cx="2002464" cy="226902"/>
          </a:xfrm>
        </p:spPr>
        <p:txBody>
          <a:bodyPr/>
          <a:lstStyle>
            <a:lvl1pPr>
              <a:defRPr lang="en-US" smtClean="0">
                <a:solidFill>
                  <a:srgbClr val="FFFFFF"/>
                </a:solidFill>
              </a:defRPr>
            </a:lvl1pPr>
            <a:extLst/>
          </a:lstStyle>
          <a:p>
            <a:fld id="{3CD3A333-55BA-4DC2-9550-9A26DD14436D}" type="datetimeFigureOut">
              <a:rPr lang="fa-IR" smtClean="0"/>
              <a:pPr/>
              <a:t>18/07/1441</a:t>
            </a:fld>
            <a:endParaRPr lang="fa-IR"/>
          </a:p>
        </p:txBody>
      </p:sp>
      <p:sp>
        <p:nvSpPr>
          <p:cNvPr id="18" name="Footer Placeholder 17"/>
          <p:cNvSpPr>
            <a:spLocks noGrp="1"/>
          </p:cNvSpPr>
          <p:nvPr>
            <p:ph type="ftr" sz="quarter" idx="11"/>
          </p:nvPr>
        </p:nvSpPr>
        <p:spPr>
          <a:xfrm>
            <a:off x="2819400" y="6557946"/>
            <a:ext cx="2927722" cy="228600"/>
          </a:xfrm>
        </p:spPr>
        <p:txBody>
          <a:bodyPr/>
          <a:lstStyle>
            <a:lvl1pPr>
              <a:defRPr lang="en-US" dirty="0">
                <a:solidFill>
                  <a:srgbClr val="FFFFFF"/>
                </a:solidFill>
              </a:defRPr>
            </a:lvl1pPr>
            <a:extLst/>
          </a:lstStyle>
          <a:p>
            <a:endParaRPr lang="fa-IR"/>
          </a:p>
        </p:txBody>
      </p:sp>
      <p:sp>
        <p:nvSpPr>
          <p:cNvPr id="29" name="Slide Number Placeholder 28"/>
          <p:cNvSpPr>
            <a:spLocks noGrp="1"/>
          </p:cNvSpPr>
          <p:nvPr>
            <p:ph type="sldNum" sz="quarter" idx="12"/>
          </p:nvPr>
        </p:nvSpPr>
        <p:spPr>
          <a:xfrm>
            <a:off x="7880884" y="6556248"/>
            <a:ext cx="588336" cy="228600"/>
          </a:xfrm>
        </p:spPr>
        <p:txBody>
          <a:bodyPr/>
          <a:lstStyle>
            <a:lvl1pPr>
              <a:defRPr lang="en-US" smtClean="0">
                <a:solidFill>
                  <a:srgbClr val="FFFFFF"/>
                </a:solidFill>
              </a:defRPr>
            </a:lvl1pPr>
            <a:extLst/>
          </a:lstStyle>
          <a:p>
            <a:fld id="{EA7A27BE-D23F-4821-9DCA-43888787481F}" type="slidenum">
              <a:rPr lang="fa-IR" smtClean="0"/>
              <a:pPr/>
              <a:t>‹#›</a:t>
            </a:fld>
            <a:endParaRPr lang="fa-IR"/>
          </a:p>
        </p:txBody>
      </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3CD3A333-55BA-4DC2-9550-9A26DD14436D}" type="datetimeFigureOut">
              <a:rPr lang="fa-IR" smtClean="0"/>
              <a:pPr/>
              <a:t>18/07/1441</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EA7A27BE-D23F-4821-9DCA-43888787481F}" type="slidenum">
              <a:rPr lang="fa-IR" smtClean="0"/>
              <a:pPr/>
              <a:t>‹#›</a:t>
            </a:fld>
            <a:endParaRPr lang="fa-I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3200" y="274955"/>
            <a:ext cx="1524000" cy="5851525"/>
          </a:xfrm>
        </p:spPr>
        <p:txBody>
          <a:bodyPr vert="eaVert" anchor="t"/>
          <a:lstStyle/>
          <a:p>
            <a:r>
              <a:rPr kumimoji="0" lang="en-US"/>
              <a:t>Click to edit Master title style</a:t>
            </a:r>
          </a:p>
        </p:txBody>
      </p:sp>
      <p:sp>
        <p:nvSpPr>
          <p:cNvPr id="3" name="Vertical Text Placeholder 2"/>
          <p:cNvSpPr>
            <a:spLocks noGrp="1"/>
          </p:cNvSpPr>
          <p:nvPr>
            <p:ph type="body" orient="vert" idx="1"/>
          </p:nvPr>
        </p:nvSpPr>
        <p:spPr>
          <a:xfrm>
            <a:off x="457200" y="274642"/>
            <a:ext cx="6019800" cy="5851525"/>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a:xfrm>
            <a:off x="4242816" y="6557946"/>
            <a:ext cx="2002464" cy="226902"/>
          </a:xfrm>
        </p:spPr>
        <p:txBody>
          <a:bodyPr/>
          <a:lstStyle/>
          <a:p>
            <a:fld id="{3CD3A333-55BA-4DC2-9550-9A26DD14436D}" type="datetimeFigureOut">
              <a:rPr lang="fa-IR" smtClean="0"/>
              <a:pPr/>
              <a:t>18/07/1441</a:t>
            </a:fld>
            <a:endParaRPr lang="fa-IR"/>
          </a:p>
        </p:txBody>
      </p:sp>
      <p:sp>
        <p:nvSpPr>
          <p:cNvPr id="5" name="Footer Placeholder 4"/>
          <p:cNvSpPr>
            <a:spLocks noGrp="1"/>
          </p:cNvSpPr>
          <p:nvPr>
            <p:ph type="ftr" sz="quarter" idx="11"/>
          </p:nvPr>
        </p:nvSpPr>
        <p:spPr>
          <a:xfrm>
            <a:off x="457200" y="6556248"/>
            <a:ext cx="3657600" cy="228600"/>
          </a:xfrm>
        </p:spPr>
        <p:txBody>
          <a:bodyPr/>
          <a:lstStyle/>
          <a:p>
            <a:endParaRPr lang="fa-IR"/>
          </a:p>
        </p:txBody>
      </p:sp>
      <p:sp>
        <p:nvSpPr>
          <p:cNvPr id="6" name="Slide Number Placeholder 5"/>
          <p:cNvSpPr>
            <a:spLocks noGrp="1"/>
          </p:cNvSpPr>
          <p:nvPr>
            <p:ph type="sldNum" sz="quarter" idx="12"/>
          </p:nvPr>
        </p:nvSpPr>
        <p:spPr>
          <a:xfrm>
            <a:off x="6254496" y="6553200"/>
            <a:ext cx="588336" cy="228600"/>
          </a:xfrm>
        </p:spPr>
        <p:txBody>
          <a:bodyPr/>
          <a:lstStyle>
            <a:lvl1pPr>
              <a:defRPr>
                <a:solidFill>
                  <a:schemeClr val="tx2"/>
                </a:solidFill>
              </a:defRPr>
            </a:lvl1pPr>
            <a:extLst/>
          </a:lstStyle>
          <a:p>
            <a:fld id="{EA7A27BE-D23F-4821-9DCA-43888787481F}" type="slidenum">
              <a:rPr lang="fa-IR" smtClean="0"/>
              <a:pPr/>
              <a:t>‹#›</a:t>
            </a:fld>
            <a:endParaRPr lang="fa-I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Content Placeholder 2"/>
          <p:cNvSpPr>
            <a:spLocks noGrp="1"/>
          </p:cNvSpPr>
          <p:nvPr>
            <p:ph idx="1"/>
          </p:nvPr>
        </p:nvSpPr>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3CD3A333-55BA-4DC2-9550-9A26DD14436D}" type="datetimeFigureOut">
              <a:rPr lang="fa-IR" smtClean="0"/>
              <a:pPr/>
              <a:t>18/07/1441</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EA7A27BE-D23F-4821-9DCA-43888787481F}" type="slidenum">
              <a:rPr lang="fa-IR" smtClean="0"/>
              <a:pPr/>
              <a:t>‹#›</a:t>
            </a:fld>
            <a:endParaRPr lang="fa-I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1066800" y="2821837"/>
            <a:ext cx="6255488" cy="1362075"/>
          </a:xfrm>
        </p:spPr>
        <p:txBody>
          <a:bodyPr tIns="0" anchor="t"/>
          <a:lstStyle>
            <a:lvl1pPr algn="r">
              <a:buNone/>
              <a:defRPr sz="4200" b="1" cap="all"/>
            </a:lvl1pPr>
            <a:extLst/>
          </a:lstStyle>
          <a:p>
            <a:r>
              <a:rPr kumimoji="0" lang="en-US"/>
              <a:t>Click to edit Master title style</a:t>
            </a:r>
          </a:p>
        </p:txBody>
      </p:sp>
      <p:sp>
        <p:nvSpPr>
          <p:cNvPr id="3" name="Text Placeholder 2"/>
          <p:cNvSpPr>
            <a:spLocks noGrp="1"/>
          </p:cNvSpPr>
          <p:nvPr>
            <p:ph type="body" idx="1"/>
          </p:nvPr>
        </p:nvSpPr>
        <p:spPr>
          <a:xfrm>
            <a:off x="1066800" y="1905000"/>
            <a:ext cx="6255488" cy="743507"/>
          </a:xfrm>
        </p:spPr>
        <p:txBody>
          <a:bodyPr anchor="b"/>
          <a:lstStyle>
            <a:lvl1pPr marL="0" indent="0" algn="r">
              <a:buNone/>
              <a:defRPr sz="2000">
                <a:solidFill>
                  <a:schemeClr val="tx1"/>
                </a:solidFill>
                <a:effectLst/>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a:t>Click to edit Master text styles</a:t>
            </a:r>
          </a:p>
        </p:txBody>
      </p:sp>
      <p:sp>
        <p:nvSpPr>
          <p:cNvPr id="4" name="Date Placeholder 3"/>
          <p:cNvSpPr>
            <a:spLocks noGrp="1"/>
          </p:cNvSpPr>
          <p:nvPr>
            <p:ph type="dt" sz="half" idx="10"/>
          </p:nvPr>
        </p:nvSpPr>
        <p:spPr>
          <a:xfrm>
            <a:off x="4724238" y="6556810"/>
            <a:ext cx="2002464" cy="226902"/>
          </a:xfrm>
        </p:spPr>
        <p:txBody>
          <a:bodyPr bIns="0" anchor="b"/>
          <a:lstStyle>
            <a:lvl1pPr>
              <a:defRPr>
                <a:solidFill>
                  <a:schemeClr val="tx2"/>
                </a:solidFill>
              </a:defRPr>
            </a:lvl1pPr>
            <a:extLst/>
          </a:lstStyle>
          <a:p>
            <a:fld id="{3CD3A333-55BA-4DC2-9550-9A26DD14436D}" type="datetimeFigureOut">
              <a:rPr lang="fa-IR" smtClean="0"/>
              <a:pPr/>
              <a:t>18/07/1441</a:t>
            </a:fld>
            <a:endParaRPr lang="fa-IR"/>
          </a:p>
        </p:txBody>
      </p:sp>
      <p:sp>
        <p:nvSpPr>
          <p:cNvPr id="5" name="Footer Placeholder 4"/>
          <p:cNvSpPr>
            <a:spLocks noGrp="1"/>
          </p:cNvSpPr>
          <p:nvPr>
            <p:ph type="ftr" sz="quarter" idx="11"/>
          </p:nvPr>
        </p:nvSpPr>
        <p:spPr>
          <a:xfrm>
            <a:off x="1735358" y="6556810"/>
            <a:ext cx="2895600" cy="228600"/>
          </a:xfrm>
        </p:spPr>
        <p:txBody>
          <a:bodyPr bIns="0" anchor="b"/>
          <a:lstStyle>
            <a:lvl1pPr>
              <a:defRPr>
                <a:solidFill>
                  <a:schemeClr val="tx2"/>
                </a:solidFill>
              </a:defRPr>
            </a:lvl1pPr>
            <a:extLst/>
          </a:lstStyle>
          <a:p>
            <a:endParaRPr lang="fa-IR"/>
          </a:p>
        </p:txBody>
      </p:sp>
      <p:sp>
        <p:nvSpPr>
          <p:cNvPr id="6" name="Slide Number Placeholder 5"/>
          <p:cNvSpPr>
            <a:spLocks noGrp="1"/>
          </p:cNvSpPr>
          <p:nvPr>
            <p:ph type="sldNum" sz="quarter" idx="12"/>
          </p:nvPr>
        </p:nvSpPr>
        <p:spPr>
          <a:xfrm>
            <a:off x="6733952" y="6555112"/>
            <a:ext cx="588336" cy="228600"/>
          </a:xfrm>
        </p:spPr>
        <p:txBody>
          <a:bodyPr/>
          <a:lstStyle/>
          <a:p>
            <a:fld id="{EA7A27BE-D23F-4821-9DCA-43888787481F}" type="slidenum">
              <a:rPr lang="fa-IR" smtClean="0"/>
              <a:pPr/>
              <a:t>‹#›</a:t>
            </a:fld>
            <a:endParaRPr lang="fa-IR"/>
          </a:p>
        </p:txBody>
      </p:sp>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320040"/>
            <a:ext cx="7242048" cy="1143000"/>
          </a:xfrm>
        </p:spPr>
        <p:txBody>
          <a:bodyPr/>
          <a:lstStyle/>
          <a:p>
            <a:r>
              <a:rPr kumimoji="0" lang="en-US"/>
              <a:t>Click to edit Master title style</a:t>
            </a:r>
          </a:p>
        </p:txBody>
      </p:sp>
      <p:sp>
        <p:nvSpPr>
          <p:cNvPr id="3" name="Content Placeholder 2"/>
          <p:cNvSpPr>
            <a:spLocks noGrp="1"/>
          </p:cNvSpPr>
          <p:nvPr>
            <p:ph sz="half" idx="1"/>
          </p:nvPr>
        </p:nvSpPr>
        <p:spPr>
          <a:xfrm>
            <a:off x="457200" y="1600200"/>
            <a:ext cx="3520440" cy="4525963"/>
          </a:xfrm>
        </p:spPr>
        <p:txBody>
          <a:bodyPr anchor="t"/>
          <a:lstStyle>
            <a:lvl1pPr>
              <a:defRPr sz="2800"/>
            </a:lvl1pPr>
            <a:lvl2pPr>
              <a:defRPr sz="2400"/>
            </a:lvl2pPr>
            <a:lvl3pPr>
              <a:defRPr sz="2000"/>
            </a:lvl3pPr>
            <a:lvl4pPr>
              <a:defRPr sz="1800"/>
            </a:lvl4pPr>
            <a:lvl5pPr>
              <a:defRPr sz="18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Content Placeholder 3"/>
          <p:cNvSpPr>
            <a:spLocks noGrp="1"/>
          </p:cNvSpPr>
          <p:nvPr>
            <p:ph sz="half" idx="2"/>
          </p:nvPr>
        </p:nvSpPr>
        <p:spPr>
          <a:xfrm>
            <a:off x="4178808" y="1600200"/>
            <a:ext cx="3520440" cy="4525963"/>
          </a:xfrm>
        </p:spPr>
        <p:txBody>
          <a:bodyPr anchor="t"/>
          <a:lstStyle>
            <a:lvl1pPr>
              <a:defRPr sz="2800"/>
            </a:lvl1pPr>
            <a:lvl2pPr>
              <a:defRPr sz="2400"/>
            </a:lvl2pPr>
            <a:lvl3pPr>
              <a:defRPr sz="2000"/>
            </a:lvl3pPr>
            <a:lvl4pPr>
              <a:defRPr sz="1800"/>
            </a:lvl4pPr>
            <a:lvl5pPr>
              <a:defRPr sz="18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3CD3A333-55BA-4DC2-9550-9A26DD14436D}" type="datetimeFigureOut">
              <a:rPr lang="fa-IR" smtClean="0"/>
              <a:pPr/>
              <a:t>18/07/1441</a:t>
            </a:fld>
            <a:endParaRPr lang="fa-IR"/>
          </a:p>
        </p:txBody>
      </p:sp>
      <p:sp>
        <p:nvSpPr>
          <p:cNvPr id="6" name="Footer Placeholder 5"/>
          <p:cNvSpPr>
            <a:spLocks noGrp="1"/>
          </p:cNvSpPr>
          <p:nvPr>
            <p:ph type="ftr" sz="quarter" idx="11"/>
          </p:nvPr>
        </p:nvSpPr>
        <p:spPr/>
        <p:txBody>
          <a:bodyPr/>
          <a:lstStyle/>
          <a:p>
            <a:endParaRPr lang="fa-IR"/>
          </a:p>
        </p:txBody>
      </p:sp>
      <p:sp>
        <p:nvSpPr>
          <p:cNvPr id="7" name="Slide Number Placeholder 6"/>
          <p:cNvSpPr>
            <a:spLocks noGrp="1"/>
          </p:cNvSpPr>
          <p:nvPr>
            <p:ph type="sldNum" sz="quarter" idx="12"/>
          </p:nvPr>
        </p:nvSpPr>
        <p:spPr/>
        <p:txBody>
          <a:bodyPr/>
          <a:lstStyle/>
          <a:p>
            <a:fld id="{EA7A27BE-D23F-4821-9DCA-43888787481F}" type="slidenum">
              <a:rPr lang="fa-IR" smtClean="0"/>
              <a:pPr/>
              <a:t>‹#›</a:t>
            </a:fld>
            <a:endParaRPr lang="fa-I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320040"/>
            <a:ext cx="7242048" cy="1143000"/>
          </a:xfrm>
        </p:spPr>
        <p:txBody>
          <a:bodyPr anchor="b"/>
          <a:lstStyle>
            <a:lvl1pPr>
              <a:defRPr/>
            </a:lvl1pPr>
            <a:extLst/>
          </a:lstStyle>
          <a:p>
            <a:r>
              <a:rPr kumimoji="0" lang="en-US"/>
              <a:t>Click to edit Master title style</a:t>
            </a:r>
          </a:p>
        </p:txBody>
      </p:sp>
      <p:sp>
        <p:nvSpPr>
          <p:cNvPr id="3" name="Text Placeholder 2"/>
          <p:cNvSpPr>
            <a:spLocks noGrp="1"/>
          </p:cNvSpPr>
          <p:nvPr>
            <p:ph type="body" idx="1"/>
          </p:nvPr>
        </p:nvSpPr>
        <p:spPr>
          <a:xfrm>
            <a:off x="457200" y="5867400"/>
            <a:ext cx="3520440" cy="457200"/>
          </a:xfrm>
          <a:noFill/>
          <a:ln w="12700" cap="flat" cmpd="sng" algn="ctr">
            <a:solidFill>
              <a:schemeClr val="tx2"/>
            </a:solidFill>
            <a:prstDash val="solid"/>
          </a:ln>
          <a:effectLst/>
        </p:spPr>
        <p:style>
          <a:lnRef idx="1">
            <a:schemeClr val="accent1"/>
          </a:lnRef>
          <a:fillRef idx="3">
            <a:schemeClr val="accent1"/>
          </a:fillRef>
          <a:effectRef idx="2">
            <a:schemeClr val="accent1"/>
          </a:effectRef>
          <a:fontRef idx="minor">
            <a:schemeClr val="lt1"/>
          </a:fontRef>
        </p:style>
        <p:txBody>
          <a:bodyPr anchor="ctr"/>
          <a:lstStyle>
            <a:lvl1pPr marL="0" indent="0" algn="ctr">
              <a:buNone/>
              <a:defRPr sz="1800" b="1">
                <a:solidFill>
                  <a:schemeClr val="tx2"/>
                </a:solidFill>
                <a:effectLst/>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4178808" y="5867400"/>
            <a:ext cx="3520440" cy="457200"/>
          </a:xfrm>
          <a:noFill/>
          <a:ln w="12700" cap="flat" cmpd="sng" algn="ctr">
            <a:solidFill>
              <a:schemeClr val="tx2"/>
            </a:solidFill>
            <a:prstDash val="solid"/>
          </a:ln>
          <a:effectLst/>
        </p:spPr>
        <p:style>
          <a:lnRef idx="1">
            <a:schemeClr val="accent2"/>
          </a:lnRef>
          <a:fillRef idx="3">
            <a:schemeClr val="accent2"/>
          </a:fillRef>
          <a:effectRef idx="2">
            <a:schemeClr val="accent2"/>
          </a:effectRef>
          <a:fontRef idx="minor">
            <a:schemeClr val="lt1"/>
          </a:fontRef>
        </p:style>
        <p:txBody>
          <a:bodyPr anchor="ctr"/>
          <a:lstStyle>
            <a:lvl1pPr marL="0" indent="0" algn="ctr">
              <a:buNone/>
              <a:defRPr sz="1800" b="1">
                <a:solidFill>
                  <a:schemeClr val="tx2"/>
                </a:solidFill>
                <a:effectLst/>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a:t>Click to edit Master text styles</a:t>
            </a:r>
          </a:p>
        </p:txBody>
      </p:sp>
      <p:sp>
        <p:nvSpPr>
          <p:cNvPr id="5" name="Content Placeholder 4"/>
          <p:cNvSpPr>
            <a:spLocks noGrp="1"/>
          </p:cNvSpPr>
          <p:nvPr>
            <p:ph sz="quarter" idx="2"/>
          </p:nvPr>
        </p:nvSpPr>
        <p:spPr>
          <a:xfrm>
            <a:off x="457200" y="1711840"/>
            <a:ext cx="3520440" cy="4114800"/>
          </a:xfrm>
        </p:spPr>
        <p:txBody>
          <a:bodyPr/>
          <a:lstStyle>
            <a:lvl1pPr>
              <a:defRPr sz="2400"/>
            </a:lvl1pPr>
            <a:lvl2pPr>
              <a:defRPr sz="2000"/>
            </a:lvl2pPr>
            <a:lvl3pPr>
              <a:defRPr sz="1800"/>
            </a:lvl3pPr>
            <a:lvl4pPr>
              <a:defRPr sz="1600"/>
            </a:lvl4pPr>
            <a:lvl5pPr>
              <a:defRPr sz="16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6" name="Content Placeholder 5"/>
          <p:cNvSpPr>
            <a:spLocks noGrp="1"/>
          </p:cNvSpPr>
          <p:nvPr>
            <p:ph sz="quarter" idx="4"/>
          </p:nvPr>
        </p:nvSpPr>
        <p:spPr>
          <a:xfrm>
            <a:off x="4178808" y="1711840"/>
            <a:ext cx="3520440" cy="4114800"/>
          </a:xfrm>
        </p:spPr>
        <p:txBody>
          <a:bodyPr/>
          <a:lstStyle>
            <a:lvl1pPr>
              <a:defRPr sz="2400"/>
            </a:lvl1pPr>
            <a:lvl2pPr>
              <a:defRPr sz="2000"/>
            </a:lvl2pPr>
            <a:lvl3pPr>
              <a:defRPr sz="1800"/>
            </a:lvl3pPr>
            <a:lvl4pPr>
              <a:defRPr sz="1600"/>
            </a:lvl4pPr>
            <a:lvl5pPr>
              <a:defRPr sz="16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7" name="Date Placeholder 6"/>
          <p:cNvSpPr>
            <a:spLocks noGrp="1"/>
          </p:cNvSpPr>
          <p:nvPr>
            <p:ph type="dt" sz="half" idx="10"/>
          </p:nvPr>
        </p:nvSpPr>
        <p:spPr/>
        <p:txBody>
          <a:bodyPr/>
          <a:lstStyle/>
          <a:p>
            <a:fld id="{3CD3A333-55BA-4DC2-9550-9A26DD14436D}" type="datetimeFigureOut">
              <a:rPr lang="fa-IR" smtClean="0"/>
              <a:pPr/>
              <a:t>18/07/1441</a:t>
            </a:fld>
            <a:endParaRPr lang="fa-IR"/>
          </a:p>
        </p:txBody>
      </p:sp>
      <p:sp>
        <p:nvSpPr>
          <p:cNvPr id="8" name="Footer Placeholder 7"/>
          <p:cNvSpPr>
            <a:spLocks noGrp="1"/>
          </p:cNvSpPr>
          <p:nvPr>
            <p:ph type="ftr" sz="quarter" idx="11"/>
          </p:nvPr>
        </p:nvSpPr>
        <p:spPr/>
        <p:txBody>
          <a:bodyPr/>
          <a:lstStyle/>
          <a:p>
            <a:endParaRPr lang="fa-IR"/>
          </a:p>
        </p:txBody>
      </p:sp>
      <p:sp>
        <p:nvSpPr>
          <p:cNvPr id="9" name="Slide Number Placeholder 8"/>
          <p:cNvSpPr>
            <a:spLocks noGrp="1"/>
          </p:cNvSpPr>
          <p:nvPr>
            <p:ph type="sldNum" sz="quarter" idx="12"/>
          </p:nvPr>
        </p:nvSpPr>
        <p:spPr/>
        <p:txBody>
          <a:bodyPr/>
          <a:lstStyle/>
          <a:p>
            <a:fld id="{EA7A27BE-D23F-4821-9DCA-43888787481F}" type="slidenum">
              <a:rPr lang="fa-IR" smtClean="0"/>
              <a:pPr/>
              <a:t>‹#›</a:t>
            </a:fld>
            <a:endParaRPr lang="fa-I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320040"/>
            <a:ext cx="7242048" cy="1143000"/>
          </a:xfrm>
        </p:spPr>
        <p:txBody>
          <a:bodyPr/>
          <a:lstStyle/>
          <a:p>
            <a:r>
              <a:rPr kumimoji="0" lang="en-US"/>
              <a:t>Click to edit Master title style</a:t>
            </a:r>
          </a:p>
        </p:txBody>
      </p:sp>
      <p:sp>
        <p:nvSpPr>
          <p:cNvPr id="3" name="Date Placeholder 2"/>
          <p:cNvSpPr>
            <a:spLocks noGrp="1"/>
          </p:cNvSpPr>
          <p:nvPr>
            <p:ph type="dt" sz="half" idx="10"/>
          </p:nvPr>
        </p:nvSpPr>
        <p:spPr/>
        <p:txBody>
          <a:bodyPr/>
          <a:lstStyle/>
          <a:p>
            <a:fld id="{3CD3A333-55BA-4DC2-9550-9A26DD14436D}" type="datetimeFigureOut">
              <a:rPr lang="fa-IR" smtClean="0"/>
              <a:pPr/>
              <a:t>18/07/1441</a:t>
            </a:fld>
            <a:endParaRPr lang="fa-IR"/>
          </a:p>
        </p:txBody>
      </p:sp>
      <p:sp>
        <p:nvSpPr>
          <p:cNvPr id="4" name="Footer Placeholder 3"/>
          <p:cNvSpPr>
            <a:spLocks noGrp="1"/>
          </p:cNvSpPr>
          <p:nvPr>
            <p:ph type="ftr" sz="quarter" idx="11"/>
          </p:nvPr>
        </p:nvSpPr>
        <p:spPr/>
        <p:txBody>
          <a:bodyPr/>
          <a:lstStyle/>
          <a:p>
            <a:endParaRPr lang="fa-IR"/>
          </a:p>
        </p:txBody>
      </p:sp>
      <p:sp>
        <p:nvSpPr>
          <p:cNvPr id="5" name="Slide Number Placeholder 4"/>
          <p:cNvSpPr>
            <a:spLocks noGrp="1"/>
          </p:cNvSpPr>
          <p:nvPr>
            <p:ph type="sldNum" sz="quarter" idx="12"/>
          </p:nvPr>
        </p:nvSpPr>
        <p:spPr/>
        <p:txBody>
          <a:bodyPr/>
          <a:lstStyle/>
          <a:p>
            <a:fld id="{EA7A27BE-D23F-4821-9DCA-43888787481F}" type="slidenum">
              <a:rPr lang="fa-IR" smtClean="0"/>
              <a:pPr/>
              <a:t>‹#›</a:t>
            </a:fld>
            <a:endParaRPr lang="fa-I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solidFill>
                  <a:schemeClr val="tx2"/>
                </a:solidFill>
              </a:defRPr>
            </a:lvl1pPr>
            <a:extLst/>
          </a:lstStyle>
          <a:p>
            <a:fld id="{3CD3A333-55BA-4DC2-9550-9A26DD14436D}" type="datetimeFigureOut">
              <a:rPr lang="fa-IR" smtClean="0"/>
              <a:pPr/>
              <a:t>18/07/1441</a:t>
            </a:fld>
            <a:endParaRPr lang="fa-IR"/>
          </a:p>
        </p:txBody>
      </p:sp>
      <p:sp>
        <p:nvSpPr>
          <p:cNvPr id="3" name="Footer Placeholder 2"/>
          <p:cNvSpPr>
            <a:spLocks noGrp="1"/>
          </p:cNvSpPr>
          <p:nvPr>
            <p:ph type="ftr" sz="quarter" idx="11"/>
          </p:nvPr>
        </p:nvSpPr>
        <p:spPr/>
        <p:txBody>
          <a:bodyPr/>
          <a:lstStyle>
            <a:lvl1pPr>
              <a:defRPr>
                <a:solidFill>
                  <a:schemeClr val="tx2"/>
                </a:solidFill>
              </a:defRPr>
            </a:lvl1pPr>
            <a:extLst/>
          </a:lstStyle>
          <a:p>
            <a:endParaRPr lang="fa-IR"/>
          </a:p>
        </p:txBody>
      </p:sp>
      <p:sp>
        <p:nvSpPr>
          <p:cNvPr id="4" name="Slide Number Placeholder 3"/>
          <p:cNvSpPr>
            <a:spLocks noGrp="1"/>
          </p:cNvSpPr>
          <p:nvPr>
            <p:ph type="sldNum" sz="quarter" idx="12"/>
          </p:nvPr>
        </p:nvSpPr>
        <p:spPr/>
        <p:txBody>
          <a:bodyPr/>
          <a:lstStyle/>
          <a:p>
            <a:fld id="{EA7A27BE-D23F-4821-9DCA-43888787481F}" type="slidenum">
              <a:rPr lang="fa-IR" smtClean="0"/>
              <a:pPr/>
              <a:t>‹#›</a:t>
            </a:fld>
            <a:endParaRPr lang="fa-I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5897880" cy="1173480"/>
          </a:xfrm>
        </p:spPr>
        <p:txBody>
          <a:bodyPr wrap="square" anchor="b"/>
          <a:lstStyle>
            <a:lvl1pPr algn="l">
              <a:buNone/>
              <a:defRPr lang="en-US" sz="2400" baseline="0" smtClean="0"/>
            </a:lvl1pPr>
            <a:extLst/>
          </a:lstStyle>
          <a:p>
            <a:r>
              <a:rPr kumimoji="0" lang="en-US"/>
              <a:t>Click to edit Master title style</a:t>
            </a:r>
          </a:p>
        </p:txBody>
      </p:sp>
      <p:sp>
        <p:nvSpPr>
          <p:cNvPr id="3" name="Text Placeholder 2"/>
          <p:cNvSpPr>
            <a:spLocks noGrp="1"/>
          </p:cNvSpPr>
          <p:nvPr>
            <p:ph type="body" idx="2"/>
          </p:nvPr>
        </p:nvSpPr>
        <p:spPr>
          <a:xfrm>
            <a:off x="457200" y="1497416"/>
            <a:ext cx="5897880" cy="602512"/>
          </a:xfrm>
        </p:spPr>
        <p:txBody>
          <a:bodyPr rot="0" spcFirstLastPara="0" vertOverflow="overflow" horzOverflow="overflow" vert="horz" wrap="square" lIns="45720" tIns="0" rIns="0" bIns="0" numCol="1" spcCol="0" rtlCol="0" fromWordArt="0" anchor="t" anchorCtr="0" forceAA="0" compatLnSpc="1">
            <a:normAutofit/>
          </a:bodyPr>
          <a:lstStyle>
            <a:lvl1pPr marL="0" indent="0">
              <a:spcBef>
                <a:spcPts val="0"/>
              </a:spcBef>
              <a:spcAft>
                <a:spcPts val="0"/>
              </a:spcAft>
              <a:buNone/>
              <a:defRPr sz="1400"/>
            </a:lvl1pPr>
            <a:lvl2pPr>
              <a:buNone/>
              <a:defRPr sz="1200"/>
            </a:lvl2pPr>
            <a:lvl3pPr>
              <a:buNone/>
              <a:defRPr sz="1000"/>
            </a:lvl3pPr>
            <a:lvl4pPr>
              <a:buNone/>
              <a:defRPr sz="900"/>
            </a:lvl4pPr>
            <a:lvl5pPr>
              <a:buNone/>
              <a:defRPr sz="900"/>
            </a:lvl5pPr>
            <a:extLst/>
          </a:lstStyle>
          <a:p>
            <a:pPr lvl="0" eaLnBrk="1" latinLnBrk="0" hangingPunct="1"/>
            <a:r>
              <a:rPr kumimoji="0" lang="en-US"/>
              <a:t>Click to edit Master text styles</a:t>
            </a:r>
          </a:p>
        </p:txBody>
      </p:sp>
      <p:sp>
        <p:nvSpPr>
          <p:cNvPr id="4" name="Content Placeholder 3"/>
          <p:cNvSpPr>
            <a:spLocks noGrp="1"/>
          </p:cNvSpPr>
          <p:nvPr>
            <p:ph sz="half" idx="1"/>
          </p:nvPr>
        </p:nvSpPr>
        <p:spPr>
          <a:xfrm>
            <a:off x="457200" y="2133600"/>
            <a:ext cx="7239000" cy="4371752"/>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3CD3A333-55BA-4DC2-9550-9A26DD14436D}" type="datetimeFigureOut">
              <a:rPr lang="fa-IR" smtClean="0"/>
              <a:pPr/>
              <a:t>18/07/1441</a:t>
            </a:fld>
            <a:endParaRPr lang="fa-IR"/>
          </a:p>
        </p:txBody>
      </p:sp>
      <p:sp>
        <p:nvSpPr>
          <p:cNvPr id="6" name="Footer Placeholder 5"/>
          <p:cNvSpPr>
            <a:spLocks noGrp="1"/>
          </p:cNvSpPr>
          <p:nvPr>
            <p:ph type="ftr" sz="quarter" idx="11"/>
          </p:nvPr>
        </p:nvSpPr>
        <p:spPr/>
        <p:txBody>
          <a:bodyPr/>
          <a:lstStyle/>
          <a:p>
            <a:endParaRPr lang="fa-IR"/>
          </a:p>
        </p:txBody>
      </p:sp>
      <p:sp>
        <p:nvSpPr>
          <p:cNvPr id="7" name="Slide Number Placeholder 6"/>
          <p:cNvSpPr>
            <a:spLocks noGrp="1"/>
          </p:cNvSpPr>
          <p:nvPr>
            <p:ph type="sldNum" sz="quarter" idx="12"/>
          </p:nvPr>
        </p:nvSpPr>
        <p:spPr/>
        <p:txBody>
          <a:bodyPr/>
          <a:lstStyle/>
          <a:p>
            <a:fld id="{EA7A27BE-D23F-4821-9DCA-43888787481F}" type="slidenum">
              <a:rPr lang="fa-IR" smtClean="0"/>
              <a:pPr/>
              <a:t>‹#›</a:t>
            </a:fld>
            <a:endParaRPr lang="fa-I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2">
        <a:schemeClr val="bg2"/>
      </p:bgRef>
    </p:bg>
    <p:spTree>
      <p:nvGrpSpPr>
        <p:cNvPr id="1" name=""/>
        <p:cNvGrpSpPr/>
        <p:nvPr/>
      </p:nvGrpSpPr>
      <p:grpSpPr>
        <a:xfrm>
          <a:off x="0" y="0"/>
          <a:ext cx="0" cy="0"/>
          <a:chOff x="0" y="0"/>
          <a:chExt cx="0" cy="0"/>
        </a:xfrm>
      </p:grpSpPr>
      <p:sp>
        <p:nvSpPr>
          <p:cNvPr id="8" name="Rectangle 7"/>
          <p:cNvSpPr/>
          <p:nvPr/>
        </p:nvSpPr>
        <p:spPr>
          <a:xfrm rot="21240000">
            <a:off x="597968" y="1004668"/>
            <a:ext cx="4319527" cy="4312573"/>
          </a:xfrm>
          <a:prstGeom prst="rect">
            <a:avLst/>
          </a:prstGeom>
          <a:solidFill>
            <a:srgbClr val="FAFAFA"/>
          </a:solidFill>
          <a:ln w="1270" cap="rnd" cmpd="sng" algn="ctr">
            <a:solidFill>
              <a:srgbClr val="EAEAEA"/>
            </a:solidFill>
            <a:prstDash val="solid"/>
          </a:ln>
          <a:effectLst>
            <a:outerShdw blurRad="25000" dist="12700" dir="5400000" algn="t" rotWithShape="0">
              <a:srgbClr val="000000">
                <a:alpha val="4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9" name="Rectangle 8"/>
          <p:cNvSpPr/>
          <p:nvPr/>
        </p:nvSpPr>
        <p:spPr>
          <a:xfrm rot="21420000">
            <a:off x="596706" y="998816"/>
            <a:ext cx="4319527" cy="4312573"/>
          </a:xfrm>
          <a:prstGeom prst="rect">
            <a:avLst/>
          </a:prstGeom>
          <a:solidFill>
            <a:srgbClr val="FAFAFA"/>
          </a:solidFill>
          <a:ln w="1270" cap="rnd" cmpd="sng" algn="ctr">
            <a:solidFill>
              <a:srgbClr val="EAEAEA"/>
            </a:solidFill>
            <a:prstDash val="solid"/>
          </a:ln>
          <a:effectLst>
            <a:outerShdw blurRad="28000" dist="12700" dir="5400000" algn="tl" rotWithShape="0">
              <a:srgbClr val="000000">
                <a:alpha val="4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Title 1"/>
          <p:cNvSpPr>
            <a:spLocks noGrp="1"/>
          </p:cNvSpPr>
          <p:nvPr>
            <p:ph type="title"/>
          </p:nvPr>
        </p:nvSpPr>
        <p:spPr>
          <a:xfrm>
            <a:off x="5389098" y="1143000"/>
            <a:ext cx="3429000" cy="2057400"/>
          </a:xfrm>
        </p:spPr>
        <p:txBody>
          <a:bodyPr vert="horz" anchor="b"/>
          <a:lstStyle>
            <a:lvl1pPr algn="l">
              <a:buNone/>
              <a:defRPr sz="3000" b="1" baseline="0">
                <a:ln w="500">
                  <a:solidFill>
                    <a:schemeClr val="tx2">
                      <a:shade val="10000"/>
                      <a:satMod val="135000"/>
                    </a:schemeClr>
                  </a:solidFill>
                </a:ln>
                <a:gradFill>
                  <a:gsLst>
                    <a:gs pos="0">
                      <a:schemeClr val="accent4">
                        <a:tint val="13000"/>
                      </a:schemeClr>
                    </a:gs>
                    <a:gs pos="10000">
                      <a:schemeClr val="accent4">
                        <a:tint val="20000"/>
                      </a:schemeClr>
                    </a:gs>
                    <a:gs pos="49000">
                      <a:schemeClr val="accent4">
                        <a:tint val="70000"/>
                      </a:schemeClr>
                    </a:gs>
                    <a:gs pos="50000">
                      <a:schemeClr val="accent4">
                        <a:tint val="97000"/>
                      </a:schemeClr>
                    </a:gs>
                    <a:gs pos="100000">
                      <a:schemeClr val="accent4">
                        <a:tint val="20000"/>
                      </a:schemeClr>
                    </a:gs>
                  </a:gsLst>
                  <a:lin ang="5400000" scaled="1"/>
                </a:gradFill>
                <a:effectLst/>
              </a:defRPr>
            </a:lvl1pPr>
            <a:extLst/>
          </a:lstStyle>
          <a:p>
            <a:r>
              <a:rPr kumimoji="0" lang="en-US"/>
              <a:t>Click to edit Master title style</a:t>
            </a:r>
            <a:endParaRPr kumimoji="0" lang="en-US" dirty="0"/>
          </a:p>
        </p:txBody>
      </p:sp>
      <p:sp>
        <p:nvSpPr>
          <p:cNvPr id="4" name="Text Placeholder 3"/>
          <p:cNvSpPr>
            <a:spLocks noGrp="1"/>
          </p:cNvSpPr>
          <p:nvPr>
            <p:ph type="body" sz="half" idx="2"/>
          </p:nvPr>
        </p:nvSpPr>
        <p:spPr>
          <a:xfrm>
            <a:off x="5389098" y="3283634"/>
            <a:ext cx="3429000" cy="1920240"/>
          </a:xfrm>
        </p:spPr>
        <p:txBody>
          <a:bodyPr rot="0" spcFirstLastPara="0" vertOverflow="overflow" horzOverflow="overflow" vert="horz" wrap="square" lIns="82296" tIns="0" rIns="0" bIns="0" numCol="1" spcCol="0" rtlCol="0" fromWordArt="0" anchor="t" anchorCtr="0" forceAA="0" compatLnSpc="1">
            <a:normAutofit/>
          </a:bodyPr>
          <a:lstStyle>
            <a:lvl1pPr marL="0" indent="0">
              <a:lnSpc>
                <a:spcPct val="100000"/>
              </a:lnSpc>
              <a:spcBef>
                <a:spcPts val="0"/>
              </a:spcBef>
              <a:buFontTx/>
              <a:buNone/>
              <a:defRPr sz="1400" baseline="0">
                <a:solidFill>
                  <a:schemeClr val="tx1"/>
                </a:solidFill>
              </a:defRPr>
            </a:lvl1pPr>
            <a:lvl2pPr>
              <a:defRPr sz="1200"/>
            </a:lvl2pPr>
            <a:lvl3pPr>
              <a:defRPr sz="1000"/>
            </a:lvl3pPr>
            <a:lvl4pPr>
              <a:defRPr sz="900"/>
            </a:lvl4pPr>
            <a:lvl5pPr>
              <a:defRPr sz="900"/>
            </a:lvl5pPr>
            <a:extLst/>
          </a:lstStyle>
          <a:p>
            <a:pPr marL="0" marR="0" lvl="0" indent="0" algn="l" defTabSz="0" rtl="0" eaLnBrk="1" fontAlgn="auto" latinLnBrk="0" hangingPunct="1">
              <a:lnSpc>
                <a:spcPct val="100000"/>
              </a:lnSpc>
              <a:spcBef>
                <a:spcPts val="0"/>
              </a:spcBef>
              <a:spcAft>
                <a:spcPts val="0"/>
              </a:spcAft>
              <a:buClr>
                <a:schemeClr val="tx2"/>
              </a:buClr>
              <a:buSzPct val="73000"/>
              <a:buFontTx/>
              <a:buNone/>
              <a:tabLst/>
              <a:defRPr/>
            </a:pPr>
            <a:r>
              <a:rPr kumimoji="0" lang="en-US"/>
              <a:t>Click to edit Master text styles</a:t>
            </a:r>
          </a:p>
        </p:txBody>
      </p:sp>
      <p:sp>
        <p:nvSpPr>
          <p:cNvPr id="5" name="Date Placeholder 4"/>
          <p:cNvSpPr>
            <a:spLocks noGrp="1"/>
          </p:cNvSpPr>
          <p:nvPr>
            <p:ph type="dt" sz="half" idx="10"/>
          </p:nvPr>
        </p:nvSpPr>
        <p:spPr/>
        <p:txBody>
          <a:bodyPr/>
          <a:lstStyle/>
          <a:p>
            <a:fld id="{3CD3A333-55BA-4DC2-9550-9A26DD14436D}" type="datetimeFigureOut">
              <a:rPr lang="fa-IR" smtClean="0"/>
              <a:pPr/>
              <a:t>18/07/1441</a:t>
            </a:fld>
            <a:endParaRPr lang="fa-IR"/>
          </a:p>
        </p:txBody>
      </p:sp>
      <p:sp>
        <p:nvSpPr>
          <p:cNvPr id="6" name="Footer Placeholder 5"/>
          <p:cNvSpPr>
            <a:spLocks noGrp="1"/>
          </p:cNvSpPr>
          <p:nvPr>
            <p:ph type="ftr" sz="quarter" idx="11"/>
          </p:nvPr>
        </p:nvSpPr>
        <p:spPr/>
        <p:txBody>
          <a:bodyPr/>
          <a:lstStyle/>
          <a:p>
            <a:endParaRPr lang="fa-IR"/>
          </a:p>
        </p:txBody>
      </p:sp>
      <p:sp>
        <p:nvSpPr>
          <p:cNvPr id="7" name="Slide Number Placeholder 6"/>
          <p:cNvSpPr>
            <a:spLocks noGrp="1"/>
          </p:cNvSpPr>
          <p:nvPr>
            <p:ph type="sldNum" sz="quarter" idx="12"/>
          </p:nvPr>
        </p:nvSpPr>
        <p:spPr/>
        <p:txBody>
          <a:bodyPr/>
          <a:lstStyle/>
          <a:p>
            <a:fld id="{EA7A27BE-D23F-4821-9DCA-43888787481F}" type="slidenum">
              <a:rPr lang="fa-IR" smtClean="0"/>
              <a:pPr/>
              <a:t>‹#›</a:t>
            </a:fld>
            <a:endParaRPr lang="fa-IR"/>
          </a:p>
        </p:txBody>
      </p:sp>
      <p:sp>
        <p:nvSpPr>
          <p:cNvPr id="10" name="Picture Placeholder 9"/>
          <p:cNvSpPr>
            <a:spLocks noGrp="1"/>
          </p:cNvSpPr>
          <p:nvPr>
            <p:ph type="pic" idx="1"/>
          </p:nvPr>
        </p:nvSpPr>
        <p:spPr>
          <a:xfrm>
            <a:off x="663682" y="1041002"/>
            <a:ext cx="4206240" cy="4206240"/>
          </a:xfrm>
          <a:solidFill>
            <a:schemeClr val="bg2">
              <a:shade val="50000"/>
            </a:schemeClr>
          </a:solidFill>
          <a:ln w="107950">
            <a:solidFill>
              <a:srgbClr val="FFFFFF"/>
            </a:solidFill>
            <a:miter lim="800000"/>
          </a:ln>
          <a:effectLst>
            <a:outerShdw blurRad="44450" dist="3810" dir="5400000" algn="tl" rotWithShape="0">
              <a:srgbClr val="000000">
                <a:alpha val="60000"/>
              </a:srgbClr>
            </a:outerShdw>
          </a:effectLst>
          <a:scene3d>
            <a:camera prst="orthographicFront"/>
            <a:lightRig rig="threePt" dir="t"/>
          </a:scene3d>
          <a:sp3d contourW="3810">
            <a:contourClr>
              <a:srgbClr val="969696"/>
            </a:contourClr>
          </a:sp3d>
        </p:spPr>
        <p:txBody>
          <a:bodyPr/>
          <a:lstStyle>
            <a:lvl1pPr marL="0" indent="0">
              <a:buNone/>
              <a:defRPr sz="3200"/>
            </a:lvl1pPr>
            <a:extLst/>
          </a:lstStyle>
          <a:p>
            <a:r>
              <a:rPr kumimoji="0" lang="en-US"/>
              <a:t>Click icon to add picture</a:t>
            </a:r>
            <a:endParaRPr kumimoji="0" lang="en-US" dirty="0"/>
          </a:p>
        </p:txBody>
      </p:sp>
    </p:spTree>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Rectangle 8"/>
          <p:cNvSpPr/>
          <p:nvPr/>
        </p:nvSpPr>
        <p:spPr>
          <a:xfrm flipH="1">
            <a:off x="8153400" y="0"/>
            <a:ext cx="990600" cy="6858000"/>
          </a:xfrm>
          <a:prstGeom prst="rect">
            <a:avLst/>
          </a:prstGeom>
          <a:blipFill>
            <a:blip r:embed="rId13">
              <a:alphaModFix amt="43000"/>
            </a:blip>
            <a:tile tx="0" ty="0" sx="50000" sy="50000" flip="none" algn="tl"/>
          </a:blipFill>
          <a:ln w="0" cap="flat" cmpd="sng" algn="ctr">
            <a:noFill/>
            <a:prstDash val="solid"/>
          </a:ln>
          <a:effectLst>
            <a:fillOverlay blend="mult">
              <a:gradFill rotWithShape="1">
                <a:gsLst>
                  <a:gs pos="0">
                    <a:schemeClr val="tx2">
                      <a:tint val="62000"/>
                      <a:satMod val="420000"/>
                    </a:schemeClr>
                  </a:gs>
                  <a:gs pos="100000">
                    <a:schemeClr val="tx2">
                      <a:shade val="20000"/>
                      <a:satMod val="170000"/>
                    </a:schemeClr>
                  </a:gs>
                </a:gsLst>
                <a:path path="circle">
                  <a:fillToRect l="50000" t="110000" r="50000" b="-10000"/>
                </a:path>
                <a:tileRect/>
              </a:gradFill>
            </a:fillOverlay>
            <a:innerShdw blurRad="63500" dist="44450" dir="10800000">
              <a:srgbClr val="000000">
                <a:alpha val="45000"/>
              </a:srgbClr>
            </a:inn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 name="Title Placeholder 2"/>
          <p:cNvSpPr>
            <a:spLocks noGrp="1"/>
          </p:cNvSpPr>
          <p:nvPr>
            <p:ph type="title"/>
          </p:nvPr>
        </p:nvSpPr>
        <p:spPr>
          <a:xfrm>
            <a:off x="457200" y="320040"/>
            <a:ext cx="7239000" cy="1143000"/>
          </a:xfrm>
          <a:prstGeom prst="rect">
            <a:avLst/>
          </a:prstGeom>
        </p:spPr>
        <p:txBody>
          <a:bodyPr vert="horz" lIns="45720" tIns="0" rIns="45720" bIns="0" anchor="b" anchorCtr="0">
            <a:normAutofit/>
          </a:bodyPr>
          <a:lstStyle/>
          <a:p>
            <a:r>
              <a:rPr kumimoji="0" lang="en-US"/>
              <a:t>Click to edit Master title style</a:t>
            </a:r>
          </a:p>
        </p:txBody>
      </p:sp>
      <p:sp>
        <p:nvSpPr>
          <p:cNvPr id="31" name="Text Placeholder 30"/>
          <p:cNvSpPr>
            <a:spLocks noGrp="1"/>
          </p:cNvSpPr>
          <p:nvPr>
            <p:ph type="body" idx="1"/>
          </p:nvPr>
        </p:nvSpPr>
        <p:spPr>
          <a:xfrm>
            <a:off x="457200" y="1609416"/>
            <a:ext cx="7239000" cy="4846320"/>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27" name="Date Placeholder 26"/>
          <p:cNvSpPr>
            <a:spLocks noGrp="1"/>
          </p:cNvSpPr>
          <p:nvPr>
            <p:ph type="dt" sz="half" idx="2"/>
          </p:nvPr>
        </p:nvSpPr>
        <p:spPr>
          <a:xfrm>
            <a:off x="4245936" y="6557946"/>
            <a:ext cx="2002464" cy="226902"/>
          </a:xfrm>
          <a:prstGeom prst="rect">
            <a:avLst/>
          </a:prstGeom>
        </p:spPr>
        <p:txBody>
          <a:bodyPr vert="horz" tIns="0" bIns="0" anchor="b"/>
          <a:lstStyle>
            <a:lvl1pPr algn="l" eaLnBrk="1" latinLnBrk="0" hangingPunct="1">
              <a:defRPr kumimoji="0" sz="1000">
                <a:solidFill>
                  <a:schemeClr val="tx2"/>
                </a:solidFill>
              </a:defRPr>
            </a:lvl1pPr>
            <a:extLst/>
          </a:lstStyle>
          <a:p>
            <a:fld id="{3CD3A333-55BA-4DC2-9550-9A26DD14436D}" type="datetimeFigureOut">
              <a:rPr lang="fa-IR" smtClean="0"/>
              <a:pPr/>
              <a:t>18/07/1441</a:t>
            </a:fld>
            <a:endParaRPr lang="fa-IR"/>
          </a:p>
        </p:txBody>
      </p:sp>
      <p:sp>
        <p:nvSpPr>
          <p:cNvPr id="4" name="Footer Placeholder 3"/>
          <p:cNvSpPr>
            <a:spLocks noGrp="1"/>
          </p:cNvSpPr>
          <p:nvPr>
            <p:ph type="ftr" sz="quarter" idx="3"/>
          </p:nvPr>
        </p:nvSpPr>
        <p:spPr>
          <a:xfrm>
            <a:off x="457200" y="6557946"/>
            <a:ext cx="3657600" cy="228600"/>
          </a:xfrm>
          <a:prstGeom prst="rect">
            <a:avLst/>
          </a:prstGeom>
        </p:spPr>
        <p:txBody>
          <a:bodyPr vert="horz" tIns="0" bIns="0" anchor="b"/>
          <a:lstStyle>
            <a:lvl1pPr algn="r" eaLnBrk="1" latinLnBrk="0" hangingPunct="1">
              <a:defRPr kumimoji="0" sz="1000">
                <a:solidFill>
                  <a:schemeClr val="tx2"/>
                </a:solidFill>
              </a:defRPr>
            </a:lvl1pPr>
            <a:extLst/>
          </a:lstStyle>
          <a:p>
            <a:endParaRPr lang="fa-IR"/>
          </a:p>
        </p:txBody>
      </p:sp>
      <p:sp>
        <p:nvSpPr>
          <p:cNvPr id="16" name="Slide Number Placeholder 15"/>
          <p:cNvSpPr>
            <a:spLocks noGrp="1"/>
          </p:cNvSpPr>
          <p:nvPr>
            <p:ph type="sldNum" sz="quarter" idx="4"/>
          </p:nvPr>
        </p:nvSpPr>
        <p:spPr>
          <a:xfrm>
            <a:off x="6251448" y="6556248"/>
            <a:ext cx="588336" cy="228600"/>
          </a:xfrm>
          <a:prstGeom prst="rect">
            <a:avLst/>
          </a:prstGeom>
        </p:spPr>
        <p:txBody>
          <a:bodyPr vert="horz" lIns="0" tIns="0" rIns="0" bIns="0" anchor="b"/>
          <a:lstStyle>
            <a:lvl1pPr algn="r" eaLnBrk="1" latinLnBrk="0" hangingPunct="1">
              <a:defRPr kumimoji="0" sz="1100">
                <a:solidFill>
                  <a:schemeClr val="tx2"/>
                </a:solidFill>
              </a:defRPr>
            </a:lvl1pPr>
            <a:extLst/>
          </a:lstStyle>
          <a:p>
            <a:fld id="{EA7A27BE-D23F-4821-9DCA-43888787481F}" type="slidenum">
              <a:rPr lang="fa-IR" smtClean="0"/>
              <a:pPr/>
              <a:t>‹#›</a:t>
            </a:fld>
            <a:endParaRPr lang="fa-IR"/>
          </a:p>
        </p:txBody>
      </p:sp>
    </p:spTree>
  </p:cSld>
  <p:clrMap bg1="lt1" tx1="dk1" bg2="lt2" tx2="dk2" accent1="accent1" accent2="accent2" accent3="accent3" accent4="accent4" accent5="accent5" accent6="accent6" hlink="hlink" folHlink="folHlink"/>
  <p:sldLayoutIdLst>
    <p:sldLayoutId id="2147483853" r:id="rId1"/>
    <p:sldLayoutId id="2147483854" r:id="rId2"/>
    <p:sldLayoutId id="2147483855" r:id="rId3"/>
    <p:sldLayoutId id="2147483856" r:id="rId4"/>
    <p:sldLayoutId id="2147483857" r:id="rId5"/>
    <p:sldLayoutId id="2147483858" r:id="rId6"/>
    <p:sldLayoutId id="2147483859" r:id="rId7"/>
    <p:sldLayoutId id="2147483860" r:id="rId8"/>
    <p:sldLayoutId id="2147483861" r:id="rId9"/>
    <p:sldLayoutId id="2147483862" r:id="rId10"/>
    <p:sldLayoutId id="2147483863" r:id="rId11"/>
  </p:sldLayoutIdLst>
  <p:txStyles>
    <p:titleStyle>
      <a:lvl1pPr algn="l" rtl="1" eaLnBrk="1" latinLnBrk="0" hangingPunct="1">
        <a:spcBef>
          <a:spcPct val="0"/>
        </a:spcBef>
        <a:buNone/>
        <a:defRPr kumimoji="0" sz="3800" b="1" kern="1200" cap="all" baseline="0">
          <a:ln w="500">
            <a:solidFill>
              <a:schemeClr val="tx2">
                <a:shade val="20000"/>
                <a:satMod val="120000"/>
              </a:schemeClr>
            </a:solidFill>
          </a:ln>
          <a:gradFill>
            <a:gsLst>
              <a:gs pos="0">
                <a:schemeClr val="accent4">
                  <a:tint val="13000"/>
                </a:schemeClr>
              </a:gs>
              <a:gs pos="10000">
                <a:schemeClr val="accent4">
                  <a:tint val="20000"/>
                </a:schemeClr>
              </a:gs>
              <a:gs pos="49000">
                <a:schemeClr val="accent4">
                  <a:tint val="70000"/>
                </a:schemeClr>
              </a:gs>
              <a:gs pos="50000">
                <a:schemeClr val="accent4">
                  <a:tint val="97000"/>
                </a:schemeClr>
              </a:gs>
              <a:gs pos="100000">
                <a:schemeClr val="accent4">
                  <a:tint val="20000"/>
                </a:schemeClr>
              </a:gs>
            </a:gsLst>
            <a:lin ang="5400000" scaled="1"/>
          </a:gradFill>
          <a:effectLst/>
          <a:latin typeface="+mj-lt"/>
          <a:ea typeface="+mj-ea"/>
          <a:cs typeface="+mj-cs"/>
        </a:defRPr>
      </a:lvl1pPr>
      <a:extLst/>
    </p:titleStyle>
    <p:bodyStyle>
      <a:lvl1pPr marL="274320" indent="-274320" algn="r" rtl="1" eaLnBrk="1" latinLnBrk="0" hangingPunct="1">
        <a:spcBef>
          <a:spcPts val="600"/>
        </a:spcBef>
        <a:buClr>
          <a:schemeClr val="tx2"/>
        </a:buClr>
        <a:buSzPct val="73000"/>
        <a:buFont typeface="Wingdings 2"/>
        <a:buChar char=""/>
        <a:defRPr kumimoji="0" sz="2600" kern="1200" baseline="0">
          <a:solidFill>
            <a:schemeClr val="tx1"/>
          </a:solidFill>
          <a:latin typeface="+mn-lt"/>
          <a:ea typeface="+mn-ea"/>
          <a:cs typeface="+mn-cs"/>
        </a:defRPr>
      </a:lvl1pPr>
      <a:lvl2pPr marL="521208" indent="-228600" algn="r" rtl="1" eaLnBrk="1" latinLnBrk="0" hangingPunct="1">
        <a:spcBef>
          <a:spcPts val="500"/>
        </a:spcBef>
        <a:buClr>
          <a:schemeClr val="accent4"/>
        </a:buClr>
        <a:buSzPct val="80000"/>
        <a:buFont typeface="Wingdings 2"/>
        <a:buChar char=""/>
        <a:defRPr kumimoji="0" sz="2300" kern="1200">
          <a:solidFill>
            <a:schemeClr val="tx1">
              <a:tint val="85000"/>
            </a:schemeClr>
          </a:solidFill>
          <a:latin typeface="+mn-lt"/>
          <a:ea typeface="+mn-ea"/>
          <a:cs typeface="+mn-cs"/>
        </a:defRPr>
      </a:lvl2pPr>
      <a:lvl3pPr marL="758952" indent="-228600" algn="r" rtl="1" eaLnBrk="1" latinLnBrk="0" hangingPunct="1">
        <a:spcBef>
          <a:spcPts val="400"/>
        </a:spcBef>
        <a:buClr>
          <a:schemeClr val="accent4"/>
        </a:buClr>
        <a:buSzPct val="60000"/>
        <a:buFont typeface="Wingdings"/>
        <a:buChar char=""/>
        <a:defRPr kumimoji="0" sz="2000" kern="1200">
          <a:solidFill>
            <a:schemeClr val="tx1"/>
          </a:solidFill>
          <a:latin typeface="+mn-lt"/>
          <a:ea typeface="+mn-ea"/>
          <a:cs typeface="+mn-cs"/>
        </a:defRPr>
      </a:lvl3pPr>
      <a:lvl4pPr marL="1005840" indent="-228600" algn="r" rtl="1" eaLnBrk="1" latinLnBrk="0" hangingPunct="1">
        <a:spcBef>
          <a:spcPct val="20000"/>
        </a:spcBef>
        <a:buClr>
          <a:schemeClr val="accent4"/>
        </a:buClr>
        <a:buSzPct val="80000"/>
        <a:buFont typeface="Wingdings 2"/>
        <a:buChar char=""/>
        <a:defRPr kumimoji="0" sz="2000" kern="1200">
          <a:solidFill>
            <a:schemeClr val="tx1">
              <a:tint val="85000"/>
            </a:schemeClr>
          </a:solidFill>
          <a:latin typeface="+mn-lt"/>
          <a:ea typeface="+mn-ea"/>
          <a:cs typeface="+mn-cs"/>
        </a:defRPr>
      </a:lvl4pPr>
      <a:lvl5pPr marL="1280160" indent="-228600" algn="r" rtl="1" eaLnBrk="1" latinLnBrk="0" hangingPunct="1">
        <a:spcBef>
          <a:spcPts val="400"/>
        </a:spcBef>
        <a:buClr>
          <a:schemeClr val="accent4"/>
        </a:buClr>
        <a:buSzPct val="70000"/>
        <a:buFont typeface="Wingdings"/>
        <a:buChar char=""/>
        <a:defRPr kumimoji="0" sz="1800" kern="1200">
          <a:solidFill>
            <a:schemeClr val="tx1"/>
          </a:solidFill>
          <a:latin typeface="+mn-lt"/>
          <a:ea typeface="+mn-ea"/>
          <a:cs typeface="+mn-cs"/>
        </a:defRPr>
      </a:lvl5pPr>
      <a:lvl6pPr marL="1472184" indent="-182880" algn="r" rtl="1" eaLnBrk="1" latinLnBrk="0" hangingPunct="1">
        <a:spcBef>
          <a:spcPts val="400"/>
        </a:spcBef>
        <a:buClr>
          <a:schemeClr val="accent4"/>
        </a:buClr>
        <a:buSzPct val="80000"/>
        <a:buFont typeface="Wingdings 2"/>
        <a:buChar char=""/>
        <a:defRPr kumimoji="0" sz="1800" kern="1200">
          <a:solidFill>
            <a:schemeClr val="tx1">
              <a:tint val="85000"/>
            </a:schemeClr>
          </a:solidFill>
          <a:latin typeface="+mn-lt"/>
          <a:ea typeface="+mn-ea"/>
          <a:cs typeface="+mn-cs"/>
        </a:defRPr>
      </a:lvl6pPr>
      <a:lvl7pPr marL="1673352" indent="-182880" algn="r" rtl="1" eaLnBrk="1" latinLnBrk="0" hangingPunct="1">
        <a:spcBef>
          <a:spcPct val="20000"/>
        </a:spcBef>
        <a:buClr>
          <a:schemeClr val="accent4"/>
        </a:buClr>
        <a:buSzPct val="80000"/>
        <a:buFont typeface="Wingdings 2"/>
        <a:buChar char=""/>
        <a:defRPr kumimoji="0" sz="1600" kern="1200" baseline="0">
          <a:solidFill>
            <a:schemeClr val="tx1"/>
          </a:solidFill>
          <a:latin typeface="+mn-lt"/>
          <a:ea typeface="+mn-ea"/>
          <a:cs typeface="+mn-cs"/>
        </a:defRPr>
      </a:lvl7pPr>
      <a:lvl8pPr marL="1847088" indent="-182880" algn="r" rtl="1" eaLnBrk="1" latinLnBrk="0" hangingPunct="1">
        <a:spcBef>
          <a:spcPts val="300"/>
        </a:spcBef>
        <a:buClr>
          <a:schemeClr val="accent4"/>
        </a:buClr>
        <a:buSzPct val="100000"/>
        <a:buChar char="•"/>
        <a:defRPr kumimoji="0" sz="1600" kern="1200" baseline="0">
          <a:solidFill>
            <a:schemeClr val="tx1">
              <a:tint val="85000"/>
            </a:schemeClr>
          </a:solidFill>
          <a:latin typeface="+mn-lt"/>
          <a:ea typeface="+mn-ea"/>
          <a:cs typeface="+mn-cs"/>
        </a:defRPr>
      </a:lvl8pPr>
      <a:lvl9pPr marL="2057400" indent="-182880" algn="r" rtl="1" eaLnBrk="1" latinLnBrk="0" hangingPunct="1">
        <a:spcBef>
          <a:spcPct val="20000"/>
        </a:spcBef>
        <a:buClr>
          <a:schemeClr val="accent4"/>
        </a:buClr>
        <a:buSzPct val="100000"/>
        <a:buFont typeface="Wingdings"/>
        <a:buChar char="§"/>
        <a:defRPr kumimoji="0" sz="1400" kern="1200" baseline="0">
          <a:solidFill>
            <a:schemeClr val="tx1"/>
          </a:solidFill>
          <a:latin typeface="+mn-lt"/>
          <a:ea typeface="+mn-ea"/>
          <a:cs typeface="+mn-cs"/>
        </a:defRPr>
      </a:lvl9pPr>
      <a:extLst/>
    </p:bodyStyle>
    <p:otherStyle>
      <a:lvl1pPr marL="0" algn="r" rtl="1" eaLnBrk="1" latinLnBrk="0" hangingPunct="1">
        <a:defRPr kumimoji="0" kern="1200">
          <a:solidFill>
            <a:schemeClr val="tx1"/>
          </a:solidFill>
          <a:latin typeface="+mn-lt"/>
          <a:ea typeface="+mn-ea"/>
          <a:cs typeface="+mn-cs"/>
        </a:defRPr>
      </a:lvl1pPr>
      <a:lvl2pPr marL="457200" algn="r" rtl="1" eaLnBrk="1" latinLnBrk="0" hangingPunct="1">
        <a:defRPr kumimoji="0" kern="1200">
          <a:solidFill>
            <a:schemeClr val="tx1"/>
          </a:solidFill>
          <a:latin typeface="+mn-lt"/>
          <a:ea typeface="+mn-ea"/>
          <a:cs typeface="+mn-cs"/>
        </a:defRPr>
      </a:lvl2pPr>
      <a:lvl3pPr marL="914400" algn="r" rtl="1" eaLnBrk="1" latinLnBrk="0" hangingPunct="1">
        <a:defRPr kumimoji="0" kern="1200">
          <a:solidFill>
            <a:schemeClr val="tx1"/>
          </a:solidFill>
          <a:latin typeface="+mn-lt"/>
          <a:ea typeface="+mn-ea"/>
          <a:cs typeface="+mn-cs"/>
        </a:defRPr>
      </a:lvl3pPr>
      <a:lvl4pPr marL="1371600" algn="r" rtl="1" eaLnBrk="1" latinLnBrk="0" hangingPunct="1">
        <a:defRPr kumimoji="0" kern="1200">
          <a:solidFill>
            <a:schemeClr val="tx1"/>
          </a:solidFill>
          <a:latin typeface="+mn-lt"/>
          <a:ea typeface="+mn-ea"/>
          <a:cs typeface="+mn-cs"/>
        </a:defRPr>
      </a:lvl4pPr>
      <a:lvl5pPr marL="1828800" algn="r" rtl="1" eaLnBrk="1" latinLnBrk="0" hangingPunct="1">
        <a:defRPr kumimoji="0" kern="1200">
          <a:solidFill>
            <a:schemeClr val="tx1"/>
          </a:solidFill>
          <a:latin typeface="+mn-lt"/>
          <a:ea typeface="+mn-ea"/>
          <a:cs typeface="+mn-cs"/>
        </a:defRPr>
      </a:lvl5pPr>
      <a:lvl6pPr marL="2286000" algn="r" rtl="1" eaLnBrk="1" latinLnBrk="0" hangingPunct="1">
        <a:defRPr kumimoji="0" kern="1200">
          <a:solidFill>
            <a:schemeClr val="tx1"/>
          </a:solidFill>
          <a:latin typeface="+mn-lt"/>
          <a:ea typeface="+mn-ea"/>
          <a:cs typeface="+mn-cs"/>
        </a:defRPr>
      </a:lvl6pPr>
      <a:lvl7pPr marL="2743200" algn="r" rtl="1" eaLnBrk="1" latinLnBrk="0" hangingPunct="1">
        <a:defRPr kumimoji="0" kern="1200">
          <a:solidFill>
            <a:schemeClr val="tx1"/>
          </a:solidFill>
          <a:latin typeface="+mn-lt"/>
          <a:ea typeface="+mn-ea"/>
          <a:cs typeface="+mn-cs"/>
        </a:defRPr>
      </a:lvl7pPr>
      <a:lvl8pPr marL="3200400" algn="r" rtl="1" eaLnBrk="1" latinLnBrk="0" hangingPunct="1">
        <a:defRPr kumimoji="0" kern="1200">
          <a:solidFill>
            <a:schemeClr val="tx1"/>
          </a:solidFill>
          <a:latin typeface="+mn-lt"/>
          <a:ea typeface="+mn-ea"/>
          <a:cs typeface="+mn-cs"/>
        </a:defRPr>
      </a:lvl8pPr>
      <a:lvl9pPr marL="3657600" algn="r" rtl="1"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275856" y="1484784"/>
            <a:ext cx="5124404" cy="3594130"/>
          </a:xfrm>
        </p:spPr>
        <p:txBody>
          <a:bodyPr/>
          <a:lstStyle/>
          <a:p>
            <a:pPr algn="ctr"/>
            <a:br>
              <a:rPr lang="fa-IR" sz="4800" dirty="0">
                <a:solidFill>
                  <a:srgbClr val="FFFF00"/>
                </a:solidFill>
                <a:cs typeface="B Nazanin" panose="00000400000000000000" pitchFamily="2" charset="-78"/>
              </a:rPr>
            </a:br>
            <a:br>
              <a:rPr lang="fa-IR" sz="4800" dirty="0">
                <a:solidFill>
                  <a:srgbClr val="FFFF00"/>
                </a:solidFill>
                <a:cs typeface="B Nazanin" panose="00000400000000000000" pitchFamily="2" charset="-78"/>
              </a:rPr>
            </a:br>
            <a:br>
              <a:rPr lang="fa-IR" sz="4800" dirty="0">
                <a:solidFill>
                  <a:srgbClr val="FFFF00"/>
                </a:solidFill>
                <a:cs typeface="+mn-cs"/>
              </a:rPr>
            </a:br>
            <a:r>
              <a:rPr lang="fa-IR" sz="4800" dirty="0">
                <a:solidFill>
                  <a:srgbClr val="FFFF00"/>
                </a:solidFill>
                <a:cs typeface="+mn-cs"/>
              </a:rPr>
              <a:t>جلسه دوم</a:t>
            </a:r>
            <a:br>
              <a:rPr lang="fa-IR" sz="4800" dirty="0">
                <a:solidFill>
                  <a:srgbClr val="FFFF00"/>
                </a:solidFill>
                <a:cs typeface="+mn-cs"/>
              </a:rPr>
            </a:br>
            <a:endParaRPr lang="fa-IR" sz="4000" b="0" dirty="0">
              <a:solidFill>
                <a:srgbClr val="FFFF00"/>
              </a:solidFill>
              <a:cs typeface="+mn-cs"/>
            </a:endParaRPr>
          </a:p>
        </p:txBody>
      </p:sp>
    </p:spTree>
    <p:extLst>
      <p:ext uri="{BB962C8B-B14F-4D97-AF65-F5344CB8AC3E}">
        <p14:creationId xmlns:p14="http://schemas.microsoft.com/office/powerpoint/2010/main" val="381758746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67544" y="692696"/>
            <a:ext cx="7416824" cy="5040560"/>
          </a:xfrm>
        </p:spPr>
        <p:txBody>
          <a:bodyPr>
            <a:noAutofit/>
          </a:bodyPr>
          <a:lstStyle/>
          <a:p>
            <a:pPr marL="0" indent="0" algn="just">
              <a:lnSpc>
                <a:spcPct val="150000"/>
              </a:lnSpc>
              <a:buNone/>
            </a:pPr>
            <a:r>
              <a:rPr lang="fa-IR" sz="2800" b="1" dirty="0">
                <a:solidFill>
                  <a:schemeClr val="accent1"/>
                </a:solidFill>
                <a:cs typeface="B Nazanin" panose="00000400000000000000" pitchFamily="2" charset="-78"/>
              </a:rPr>
              <a:t>2- استقامت عضلانی:</a:t>
            </a:r>
            <a:r>
              <a:rPr lang="fa-IR" sz="2800" dirty="0">
                <a:solidFill>
                  <a:schemeClr val="accent1"/>
                </a:solidFill>
                <a:cs typeface="B Nazanin" panose="00000400000000000000" pitchFamily="2" charset="-78"/>
              </a:rPr>
              <a:t> </a:t>
            </a:r>
          </a:p>
          <a:p>
            <a:pPr marL="0" indent="0" algn="just">
              <a:lnSpc>
                <a:spcPct val="150000"/>
              </a:lnSpc>
              <a:buNone/>
            </a:pPr>
            <a:r>
              <a:rPr lang="fa-IR" sz="2400" dirty="0">
                <a:cs typeface="B Nazanin" panose="00000400000000000000" pitchFamily="2" charset="-78"/>
              </a:rPr>
              <a:t>توانایی یک عضله یا گروهی از عضلات برای انجام تعدادی حرکات یکنواخت و یا انقباض نسبتا طولانی را  استقامت عضلانی می گویند.</a:t>
            </a:r>
          </a:p>
          <a:p>
            <a:pPr marL="0" indent="0" algn="just">
              <a:lnSpc>
                <a:spcPct val="150000"/>
              </a:lnSpc>
              <a:buNone/>
            </a:pPr>
            <a:r>
              <a:rPr lang="fa-IR" sz="2400" dirty="0">
                <a:cs typeface="B Nazanin" panose="00000400000000000000" pitchFamily="2" charset="-78"/>
              </a:rPr>
              <a:t>استقامت عضلانی با قدرت، رابطه ی نزدیکی دارد ولی استقامت مستلزم میزان انقباض بیشتر در برابر مقاومت متوسط است؛ در حالی که قدرت شامل میزان انقباض کمتر ولی مقاومت بیشتر است.</a:t>
            </a:r>
            <a:endParaRPr lang="en-US" sz="2400" dirty="0">
              <a:cs typeface="B Nazanin" panose="00000400000000000000" pitchFamily="2" charset="-78"/>
            </a:endParaRPr>
          </a:p>
          <a:p>
            <a:pPr marL="0" indent="0" algn="just">
              <a:lnSpc>
                <a:spcPct val="150000"/>
              </a:lnSpc>
              <a:buNone/>
            </a:pPr>
            <a:endParaRPr lang="en-US" sz="2400" dirty="0">
              <a:cs typeface="B Nazanin" panose="00000400000000000000" pitchFamily="2" charset="-78"/>
            </a:endParaRPr>
          </a:p>
        </p:txBody>
      </p:sp>
      <p:pic>
        <p:nvPicPr>
          <p:cNvPr id="2" name="Recorded Sound">
            <a:hlinkClick r:id="" action="ppaction://media"/>
            <a:extLst>
              <a:ext uri="{FF2B5EF4-FFF2-40B4-BE49-F238E27FC236}">
                <a16:creationId xmlns:a16="http://schemas.microsoft.com/office/drawing/2014/main" id="{DB7B738D-1A17-48E5-AD98-C9A261C15E8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368800" y="3225800"/>
            <a:ext cx="406400" cy="406400"/>
          </a:xfrm>
          <a:prstGeom prst="rect">
            <a:avLst/>
          </a:prstGeom>
        </p:spPr>
      </p:pic>
    </p:spTree>
    <p:extLst>
      <p:ext uri="{BB962C8B-B14F-4D97-AF65-F5344CB8AC3E}">
        <p14:creationId xmlns:p14="http://schemas.microsoft.com/office/powerpoint/2010/main" val="29677932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540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0F349FE-8506-48DA-ABB8-7B074FEE01CD}"/>
              </a:ext>
            </a:extLst>
          </p:cNvPr>
          <p:cNvSpPr>
            <a:spLocks noGrp="1"/>
          </p:cNvSpPr>
          <p:nvPr>
            <p:ph idx="1"/>
          </p:nvPr>
        </p:nvSpPr>
        <p:spPr>
          <a:xfrm>
            <a:off x="323528" y="764704"/>
            <a:ext cx="7527032" cy="5400600"/>
          </a:xfrm>
        </p:spPr>
        <p:txBody>
          <a:bodyPr>
            <a:normAutofit fontScale="85000" lnSpcReduction="10000"/>
          </a:bodyPr>
          <a:lstStyle/>
          <a:p>
            <a:pPr marL="0" indent="0" algn="just">
              <a:lnSpc>
                <a:spcPct val="150000"/>
              </a:lnSpc>
              <a:buNone/>
            </a:pPr>
            <a:endParaRPr lang="en-US" sz="2800" b="1" dirty="0">
              <a:cs typeface="B Nazanin" panose="00000400000000000000" pitchFamily="2" charset="-78"/>
            </a:endParaRPr>
          </a:p>
          <a:p>
            <a:pPr marL="0" indent="0" algn="just">
              <a:lnSpc>
                <a:spcPct val="150000"/>
              </a:lnSpc>
              <a:buNone/>
            </a:pPr>
            <a:r>
              <a:rPr lang="fa-IR" sz="3600" b="1" dirty="0">
                <a:solidFill>
                  <a:schemeClr val="accent1"/>
                </a:solidFill>
                <a:cs typeface="B Nazanin" panose="00000400000000000000" pitchFamily="2" charset="-78"/>
              </a:rPr>
              <a:t>۳- استقامت دستگاه گردش خون وتنفس: </a:t>
            </a:r>
            <a:endParaRPr lang="en-US" sz="3600" b="1" dirty="0">
              <a:solidFill>
                <a:schemeClr val="accent1"/>
              </a:solidFill>
              <a:cs typeface="B Nazanin" panose="00000400000000000000" pitchFamily="2" charset="-78"/>
            </a:endParaRPr>
          </a:p>
          <a:p>
            <a:pPr marL="0" indent="0" algn="just">
              <a:lnSpc>
                <a:spcPct val="150000"/>
              </a:lnSpc>
              <a:buNone/>
            </a:pPr>
            <a:r>
              <a:rPr lang="fa-IR" sz="2800" dirty="0">
                <a:cs typeface="B Nazanin" panose="00000400000000000000" pitchFamily="2" charset="-78"/>
              </a:rPr>
              <a:t>حالت بسیار خاصی از استقامت عضلانی است که به طور عمده </a:t>
            </a:r>
            <a:r>
              <a:rPr lang="fa-IR" sz="2800" dirty="0">
                <a:solidFill>
                  <a:srgbClr val="FF0000"/>
                </a:solidFill>
                <a:cs typeface="B Nazanin" panose="00000400000000000000" pitchFamily="2" charset="-78"/>
              </a:rPr>
              <a:t>به قلب، عروق خونی و شش ها </a:t>
            </a:r>
            <a:r>
              <a:rPr lang="fa-IR" sz="2800" dirty="0">
                <a:cs typeface="B Nazanin" panose="00000400000000000000" pitchFamily="2" charset="-78"/>
              </a:rPr>
              <a:t>مربوط می شود. </a:t>
            </a:r>
            <a:endParaRPr lang="en-US" sz="2800" dirty="0">
              <a:cs typeface="B Nazanin" panose="00000400000000000000" pitchFamily="2" charset="-78"/>
            </a:endParaRPr>
          </a:p>
          <a:p>
            <a:pPr marL="0" indent="0" algn="just">
              <a:lnSpc>
                <a:spcPct val="150000"/>
              </a:lnSpc>
              <a:buNone/>
            </a:pPr>
            <a:r>
              <a:rPr lang="fa-IR" sz="2800" dirty="0">
                <a:cs typeface="B Nazanin" panose="00000400000000000000" pitchFamily="2" charset="-78"/>
              </a:rPr>
              <a:t>این استقامت با اعمال فشار مستمر بر روی عضلات بزرگ در طی زمان طولانی و از طریق فعالیت هایی مثل دویدن، شنا و دوچرخه سواری افزایش می یابد. </a:t>
            </a:r>
            <a:endParaRPr lang="en-US" sz="2800" dirty="0">
              <a:cs typeface="B Nazanin" panose="00000400000000000000" pitchFamily="2" charset="-78"/>
            </a:endParaRPr>
          </a:p>
          <a:p>
            <a:pPr marL="0" indent="0" algn="just">
              <a:lnSpc>
                <a:spcPct val="150000"/>
              </a:lnSpc>
              <a:buNone/>
            </a:pPr>
            <a:r>
              <a:rPr lang="fa-IR" sz="2800" dirty="0">
                <a:cs typeface="B Nazanin" panose="00000400000000000000" pitchFamily="2" charset="-78"/>
              </a:rPr>
              <a:t>برای بهبود استقامت دستگاه گردش خون وتنفس ، این دو دستگاه تا اندازه ای تحت فشار قرار می گیرند که مجبور به تأمین مقداراکسیژن بیشتری برای عضلات باشند وامکان ادامه ی فعالیت را برای این عضلات فراهم آورند. </a:t>
            </a:r>
            <a:endParaRPr lang="en-US" sz="2800" dirty="0">
              <a:cs typeface="B Nazanin" panose="00000400000000000000" pitchFamily="2" charset="-78"/>
            </a:endParaRPr>
          </a:p>
          <a:p>
            <a:endParaRPr lang="en-US" dirty="0"/>
          </a:p>
        </p:txBody>
      </p:sp>
      <p:pic>
        <p:nvPicPr>
          <p:cNvPr id="2" name="Recorded Sound">
            <a:hlinkClick r:id="" action="ppaction://media"/>
            <a:extLst>
              <a:ext uri="{FF2B5EF4-FFF2-40B4-BE49-F238E27FC236}">
                <a16:creationId xmlns:a16="http://schemas.microsoft.com/office/drawing/2014/main" id="{55D2A4B9-AA0B-459F-B69C-379E9317AE5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368800" y="3225800"/>
            <a:ext cx="406400" cy="406400"/>
          </a:xfrm>
          <a:prstGeom prst="rect">
            <a:avLst/>
          </a:prstGeom>
        </p:spPr>
      </p:pic>
    </p:spTree>
    <p:extLst>
      <p:ext uri="{BB962C8B-B14F-4D97-AF65-F5344CB8AC3E}">
        <p14:creationId xmlns:p14="http://schemas.microsoft.com/office/powerpoint/2010/main" val="12337382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991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2756B3C-1B2A-40AD-9541-5850A40B5645}"/>
              </a:ext>
            </a:extLst>
          </p:cNvPr>
          <p:cNvSpPr>
            <a:spLocks noGrp="1"/>
          </p:cNvSpPr>
          <p:nvPr>
            <p:ph idx="1"/>
          </p:nvPr>
        </p:nvSpPr>
        <p:spPr>
          <a:xfrm>
            <a:off x="539552" y="908720"/>
            <a:ext cx="7239000" cy="4846320"/>
          </a:xfrm>
        </p:spPr>
        <p:txBody>
          <a:bodyPr/>
          <a:lstStyle/>
          <a:p>
            <a:pPr marL="0" indent="0">
              <a:buNone/>
            </a:pPr>
            <a:r>
              <a:rPr lang="fa-IR" sz="2800" b="1" dirty="0">
                <a:solidFill>
                  <a:schemeClr val="accent1"/>
                </a:solidFill>
                <a:cs typeface="B Nazanin" panose="00000400000000000000" pitchFamily="2" charset="-78"/>
              </a:rPr>
              <a:t>۴- انعطاف پذیری:</a:t>
            </a:r>
            <a:endParaRPr lang="en-US" sz="2800" b="1" dirty="0">
              <a:solidFill>
                <a:schemeClr val="accent1"/>
              </a:solidFill>
              <a:cs typeface="B Nazanin" panose="00000400000000000000" pitchFamily="2" charset="-78"/>
            </a:endParaRPr>
          </a:p>
          <a:p>
            <a:pPr marL="0" indent="0">
              <a:buNone/>
            </a:pPr>
            <a:r>
              <a:rPr lang="fa-IR" sz="2800" b="1" dirty="0">
                <a:solidFill>
                  <a:schemeClr val="accent1"/>
                </a:solidFill>
                <a:cs typeface="B Nazanin" panose="00000400000000000000" pitchFamily="2" charset="-78"/>
              </a:rPr>
              <a:t> </a:t>
            </a:r>
            <a:r>
              <a:rPr lang="fa-IR" sz="2400" dirty="0">
                <a:cs typeface="B Nazanin" panose="00000400000000000000" pitchFamily="2" charset="-78"/>
              </a:rPr>
              <a:t>دامنه ی حرکتی موجود در یک مفصل را انعطاف پذیری می گویند. </a:t>
            </a:r>
            <a:endParaRPr lang="en-US" sz="2400" dirty="0">
              <a:cs typeface="B Nazanin" panose="00000400000000000000" pitchFamily="2" charset="-78"/>
            </a:endParaRPr>
          </a:p>
          <a:p>
            <a:pPr marL="0" indent="0">
              <a:buNone/>
            </a:pPr>
            <a:r>
              <a:rPr lang="fa-IR" sz="2400" dirty="0">
                <a:cs typeface="B Nazanin" panose="00000400000000000000" pitchFamily="2" charset="-78"/>
              </a:rPr>
              <a:t>این دامنه از طریق کشش ملایم و مستمر افزایش می یابد.</a:t>
            </a:r>
            <a:endParaRPr lang="en-US" sz="2400" dirty="0">
              <a:cs typeface="B Nazanin" panose="00000400000000000000" pitchFamily="2" charset="-78"/>
            </a:endParaRPr>
          </a:p>
          <a:p>
            <a:pPr marL="0" indent="0">
              <a:buNone/>
            </a:pPr>
            <a:r>
              <a:rPr lang="fa-IR" sz="2400" dirty="0">
                <a:cs typeface="B Nazanin" panose="00000400000000000000" pitchFamily="2" charset="-78"/>
              </a:rPr>
              <a:t> انعطاف پذیری هر یک از مفاصل مختص همان مفصل است. </a:t>
            </a:r>
            <a:endParaRPr lang="en-US" sz="2400" dirty="0">
              <a:cs typeface="B Nazanin" panose="00000400000000000000" pitchFamily="2" charset="-78"/>
            </a:endParaRPr>
          </a:p>
          <a:p>
            <a:pPr marL="0" indent="0">
              <a:buNone/>
            </a:pPr>
            <a:r>
              <a:rPr lang="fa-IR" sz="2400" dirty="0">
                <a:cs typeface="B Nazanin" panose="00000400000000000000" pitchFamily="2" charset="-78"/>
              </a:rPr>
              <a:t>مفاصل انعطاف پذیر عامل مهمی در کارایی حرکتی و تضمینی برای حضور فرد در فعالیت های ورزشی محسوب می شود. </a:t>
            </a:r>
            <a:endParaRPr lang="en-US" sz="2400" dirty="0">
              <a:cs typeface="B Nazanin" panose="00000400000000000000" pitchFamily="2" charset="-78"/>
            </a:endParaRPr>
          </a:p>
          <a:p>
            <a:pPr marL="0" indent="0">
              <a:buNone/>
            </a:pPr>
            <a:endParaRPr lang="en-US" dirty="0"/>
          </a:p>
        </p:txBody>
      </p:sp>
      <p:pic>
        <p:nvPicPr>
          <p:cNvPr id="2" name="Recorded Sound">
            <a:hlinkClick r:id="" action="ppaction://media"/>
            <a:extLst>
              <a:ext uri="{FF2B5EF4-FFF2-40B4-BE49-F238E27FC236}">
                <a16:creationId xmlns:a16="http://schemas.microsoft.com/office/drawing/2014/main" id="{17445A10-7F4F-4CFC-99D0-A6761E4FD60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368800" y="3225800"/>
            <a:ext cx="406400" cy="406400"/>
          </a:xfrm>
          <a:prstGeom prst="rect">
            <a:avLst/>
          </a:prstGeom>
        </p:spPr>
      </p:pic>
    </p:spTree>
    <p:extLst>
      <p:ext uri="{BB962C8B-B14F-4D97-AF65-F5344CB8AC3E}">
        <p14:creationId xmlns:p14="http://schemas.microsoft.com/office/powerpoint/2010/main" val="548758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007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275856" y="1484784"/>
            <a:ext cx="5124404" cy="3594130"/>
          </a:xfrm>
        </p:spPr>
        <p:txBody>
          <a:bodyPr/>
          <a:lstStyle/>
          <a:p>
            <a:pPr algn="ctr"/>
            <a:br>
              <a:rPr lang="fa-IR" sz="4800" dirty="0">
                <a:solidFill>
                  <a:srgbClr val="FFFF00"/>
                </a:solidFill>
                <a:cs typeface="B Nazanin" panose="00000400000000000000" pitchFamily="2" charset="-78"/>
              </a:rPr>
            </a:br>
            <a:br>
              <a:rPr lang="fa-IR" sz="4800" dirty="0">
                <a:solidFill>
                  <a:srgbClr val="FFFF00"/>
                </a:solidFill>
                <a:cs typeface="B Nazanin" panose="00000400000000000000" pitchFamily="2" charset="-78"/>
              </a:rPr>
            </a:br>
            <a:br>
              <a:rPr lang="fa-IR" sz="4800" dirty="0">
                <a:solidFill>
                  <a:srgbClr val="FFFF00"/>
                </a:solidFill>
                <a:cs typeface="+mn-cs"/>
              </a:rPr>
            </a:br>
            <a:r>
              <a:rPr lang="fa-IR" sz="4800" dirty="0">
                <a:solidFill>
                  <a:srgbClr val="FFFF00"/>
                </a:solidFill>
                <a:cs typeface="B Nazanin" panose="00000400000000000000" pitchFamily="2" charset="-78"/>
              </a:rPr>
              <a:t>فصل۲</a:t>
            </a:r>
            <a:br>
              <a:rPr lang="fa-IR" sz="4800" dirty="0">
                <a:solidFill>
                  <a:srgbClr val="FFFF00"/>
                </a:solidFill>
                <a:cs typeface="B Nazanin" panose="00000400000000000000" pitchFamily="2" charset="-78"/>
              </a:rPr>
            </a:br>
            <a:br>
              <a:rPr lang="fa-IR" sz="4800" dirty="0">
                <a:solidFill>
                  <a:srgbClr val="FFFF00"/>
                </a:solidFill>
                <a:cs typeface="B Nazanin" panose="00000400000000000000" pitchFamily="2" charset="-78"/>
              </a:rPr>
            </a:br>
            <a:r>
              <a:rPr lang="fa-IR" sz="4800" dirty="0">
                <a:solidFill>
                  <a:srgbClr val="FFFF00"/>
                </a:solidFill>
                <a:cs typeface="B Nazanin" panose="00000400000000000000" pitchFamily="2" charset="-78"/>
              </a:rPr>
              <a:t>آمادگی جسمانی</a:t>
            </a:r>
            <a:br>
              <a:rPr lang="fa-IR" sz="4800" dirty="0">
                <a:solidFill>
                  <a:srgbClr val="FFFF00"/>
                </a:solidFill>
                <a:cs typeface="+mn-cs"/>
              </a:rPr>
            </a:br>
            <a:endParaRPr lang="fa-IR" sz="4000" b="0" dirty="0">
              <a:solidFill>
                <a:srgbClr val="FFFF00"/>
              </a:solidFill>
              <a:cs typeface="+mn-cs"/>
            </a:endParaRPr>
          </a:p>
        </p:txBody>
      </p:sp>
    </p:spTree>
    <p:extLst>
      <p:ext uri="{BB962C8B-B14F-4D97-AF65-F5344CB8AC3E}">
        <p14:creationId xmlns:p14="http://schemas.microsoft.com/office/powerpoint/2010/main" val="334051039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43608" y="836712"/>
            <a:ext cx="6447501" cy="990600"/>
          </a:xfrm>
        </p:spPr>
        <p:txBody>
          <a:bodyPr>
            <a:normAutofit fontScale="90000"/>
          </a:bodyPr>
          <a:lstStyle/>
          <a:p>
            <a:pPr algn="ctr"/>
            <a:r>
              <a:rPr lang="fa-IR" b="1" dirty="0">
                <a:solidFill>
                  <a:schemeClr val="bg2">
                    <a:lumMod val="50000"/>
                  </a:schemeClr>
                </a:solidFill>
                <a:cs typeface="B Nazanin" panose="00000400000000000000" pitchFamily="2" charset="-78"/>
              </a:rPr>
              <a:t>علت اهمیت آمادگی جسمانی برای کودکان</a:t>
            </a:r>
            <a:br>
              <a:rPr lang="en-US" dirty="0">
                <a:solidFill>
                  <a:schemeClr val="tx1"/>
                </a:solidFill>
                <a:cs typeface="B Nazanin" panose="00000400000000000000" pitchFamily="2" charset="-78"/>
              </a:rPr>
            </a:br>
            <a:endParaRPr lang="en-US" dirty="0">
              <a:solidFill>
                <a:schemeClr val="tx1"/>
              </a:solidFill>
              <a:cs typeface="B Nazanin" panose="00000400000000000000" pitchFamily="2" charset="-78"/>
            </a:endParaRPr>
          </a:p>
        </p:txBody>
      </p:sp>
      <p:sp>
        <p:nvSpPr>
          <p:cNvPr id="3" name="Content Placeholder 2"/>
          <p:cNvSpPr>
            <a:spLocks noGrp="1"/>
          </p:cNvSpPr>
          <p:nvPr>
            <p:ph idx="1"/>
          </p:nvPr>
        </p:nvSpPr>
        <p:spPr>
          <a:xfrm>
            <a:off x="666958" y="1792268"/>
            <a:ext cx="7200799" cy="4536504"/>
          </a:xfrm>
        </p:spPr>
        <p:txBody>
          <a:bodyPr>
            <a:noAutofit/>
          </a:bodyPr>
          <a:lstStyle/>
          <a:p>
            <a:pPr marL="0" indent="0" algn="just">
              <a:lnSpc>
                <a:spcPct val="150000"/>
              </a:lnSpc>
              <a:buNone/>
            </a:pPr>
            <a:r>
              <a:rPr lang="fa-IR" sz="2000" dirty="0">
                <a:cs typeface="B Nazanin" panose="00000400000000000000" pitchFamily="2" charset="-78"/>
              </a:rPr>
              <a:t>الگوهای رشد جسمی نیز همانند الگوهای توسعه و رشد شناختی، باید در جریان سال های اولیه ی زندگی کودک شکل بگیرند؛ بنابراین، والدین و معلمان باید تمامی تلاش خود را در این سال ها که از آن به نام سال های بحرانی یاد می شود، به کار گیرند؛</a:t>
            </a:r>
          </a:p>
          <a:p>
            <a:pPr marL="0" indent="0" algn="just">
              <a:lnSpc>
                <a:spcPct val="150000"/>
              </a:lnSpc>
              <a:buNone/>
            </a:pPr>
            <a:r>
              <a:rPr lang="fa-IR" sz="2000" dirty="0">
                <a:cs typeface="B Nazanin" panose="00000400000000000000" pitchFamily="2" charset="-78"/>
              </a:rPr>
              <a:t> </a:t>
            </a:r>
            <a:r>
              <a:rPr lang="fa-IR" sz="2000" dirty="0">
                <a:solidFill>
                  <a:srgbClr val="FF0000"/>
                </a:solidFill>
                <a:cs typeface="B Nazanin" panose="00000400000000000000" pitchFamily="2" charset="-78"/>
              </a:rPr>
              <a:t>هم زمان با این تلاش، ضرورت طراحی برنامه های دقیق برای ارتقای سطح آمادگی جسمانی در آموزش و پرورش نیز بدیهی و اجتناب ناپذیر است.</a:t>
            </a:r>
            <a:endParaRPr lang="en-US" sz="2000" dirty="0">
              <a:solidFill>
                <a:srgbClr val="FF0000"/>
              </a:solidFill>
              <a:cs typeface="B Nazanin" panose="00000400000000000000" pitchFamily="2" charset="-78"/>
            </a:endParaRPr>
          </a:p>
          <a:p>
            <a:pPr marL="0" indent="0" algn="just">
              <a:lnSpc>
                <a:spcPct val="150000"/>
              </a:lnSpc>
              <a:buNone/>
            </a:pPr>
            <a:endParaRPr lang="en-US" sz="2000" dirty="0">
              <a:cs typeface="B Nazanin" panose="00000400000000000000" pitchFamily="2" charset="-78"/>
            </a:endParaRPr>
          </a:p>
        </p:txBody>
      </p:sp>
      <p:pic>
        <p:nvPicPr>
          <p:cNvPr id="4" name="Recorded Sound">
            <a:hlinkClick r:id="" action="ppaction://media"/>
            <a:extLst>
              <a:ext uri="{FF2B5EF4-FFF2-40B4-BE49-F238E27FC236}">
                <a16:creationId xmlns:a16="http://schemas.microsoft.com/office/drawing/2014/main" id="{B1090AF9-DEF9-4310-B8F4-82C60AFDA57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rot="18227227" flipV="1">
            <a:off x="3884362" y="2581928"/>
            <a:ext cx="413419" cy="844327"/>
          </a:xfrm>
          <a:prstGeom prst="rect">
            <a:avLst/>
          </a:prstGeom>
        </p:spPr>
      </p:pic>
    </p:spTree>
    <p:extLst>
      <p:ext uri="{BB962C8B-B14F-4D97-AF65-F5344CB8AC3E}">
        <p14:creationId xmlns:p14="http://schemas.microsoft.com/office/powerpoint/2010/main" val="22732747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504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83568" y="17367"/>
            <a:ext cx="7263151" cy="6480720"/>
          </a:xfrm>
        </p:spPr>
        <p:txBody>
          <a:bodyPr>
            <a:noAutofit/>
          </a:bodyPr>
          <a:lstStyle/>
          <a:p>
            <a:pPr marL="0" indent="0" algn="just">
              <a:lnSpc>
                <a:spcPct val="150000"/>
              </a:lnSpc>
              <a:buNone/>
            </a:pPr>
            <a:r>
              <a:rPr lang="fa-IR" sz="2400" b="1" dirty="0">
                <a:solidFill>
                  <a:schemeClr val="bg2">
                    <a:lumMod val="50000"/>
                  </a:schemeClr>
                </a:solidFill>
                <a:cs typeface="B Nazanin" panose="00000400000000000000" pitchFamily="2" charset="-78"/>
              </a:rPr>
              <a:t> اهمیت توجه به آمادگی جسمانی </a:t>
            </a:r>
          </a:p>
          <a:p>
            <a:pPr algn="just">
              <a:lnSpc>
                <a:spcPct val="150000"/>
              </a:lnSpc>
              <a:buFont typeface="Wingdings" panose="05000000000000000000" pitchFamily="2" charset="2"/>
              <a:buChar char="ü"/>
            </a:pPr>
            <a:r>
              <a:rPr lang="fa-IR" sz="2400" dirty="0">
                <a:solidFill>
                  <a:schemeClr val="tx1">
                    <a:lumMod val="75000"/>
                    <a:lumOff val="25000"/>
                  </a:schemeClr>
                </a:solidFill>
                <a:cs typeface="B Nazanin" panose="00000400000000000000" pitchFamily="2" charset="-78"/>
              </a:rPr>
              <a:t>تحریک رشد استخوان ها، رشد ظرفیت شش ها و تقویت دستگاه گردش خون و تنفس</a:t>
            </a:r>
          </a:p>
          <a:p>
            <a:pPr algn="just">
              <a:lnSpc>
                <a:spcPct val="150000"/>
              </a:lnSpc>
              <a:buFont typeface="Wingdings" panose="05000000000000000000" pitchFamily="2" charset="2"/>
              <a:buChar char="ü"/>
            </a:pPr>
            <a:r>
              <a:rPr lang="fa-IR" sz="2400" dirty="0">
                <a:solidFill>
                  <a:schemeClr val="tx1">
                    <a:lumMod val="75000"/>
                    <a:lumOff val="25000"/>
                  </a:schemeClr>
                </a:solidFill>
                <a:cs typeface="B Nazanin" panose="00000400000000000000" pitchFamily="2" charset="-78"/>
              </a:rPr>
              <a:t>افزایش سطح هوشیایی و آمادگی کودکان در کلاس درس</a:t>
            </a:r>
          </a:p>
          <a:p>
            <a:pPr algn="just">
              <a:lnSpc>
                <a:spcPct val="150000"/>
              </a:lnSpc>
              <a:buFont typeface="Wingdings" panose="05000000000000000000" pitchFamily="2" charset="2"/>
              <a:buChar char="ü"/>
            </a:pPr>
            <a:r>
              <a:rPr lang="fa-IR" sz="2400" dirty="0">
                <a:solidFill>
                  <a:schemeClr val="tx1">
                    <a:lumMod val="75000"/>
                    <a:lumOff val="25000"/>
                  </a:schemeClr>
                </a:solidFill>
                <a:cs typeface="B Nazanin" panose="00000400000000000000" pitchFamily="2" charset="-78"/>
              </a:rPr>
              <a:t>تأثیر آن بر سلامتی عمومی کودکان </a:t>
            </a:r>
          </a:p>
          <a:p>
            <a:pPr algn="just">
              <a:lnSpc>
                <a:spcPct val="150000"/>
              </a:lnSpc>
              <a:buFont typeface="Wingdings" panose="05000000000000000000" pitchFamily="2" charset="2"/>
              <a:buChar char="ü"/>
            </a:pPr>
            <a:r>
              <a:rPr lang="fa-IR" sz="2400" dirty="0">
                <a:solidFill>
                  <a:schemeClr val="tx1">
                    <a:lumMod val="75000"/>
                    <a:lumOff val="25000"/>
                  </a:schemeClr>
                </a:solidFill>
                <a:cs typeface="B Nazanin" panose="00000400000000000000" pitchFamily="2" charset="-78"/>
              </a:rPr>
              <a:t>پیش گیری از بروز دردهای ناشی از نارسایی های عضلانی </a:t>
            </a:r>
          </a:p>
          <a:p>
            <a:pPr algn="just">
              <a:lnSpc>
                <a:spcPct val="150000"/>
              </a:lnSpc>
              <a:buFont typeface="Wingdings" panose="05000000000000000000" pitchFamily="2" charset="2"/>
              <a:buChar char="ü"/>
            </a:pPr>
            <a:r>
              <a:rPr lang="fa-IR" sz="2400" dirty="0">
                <a:solidFill>
                  <a:schemeClr val="tx1">
                    <a:lumMod val="75000"/>
                    <a:lumOff val="25000"/>
                  </a:schemeClr>
                </a:solidFill>
                <a:cs typeface="B Nazanin" panose="00000400000000000000" pitchFamily="2" charset="-78"/>
              </a:rPr>
              <a:t>کمک به حفاظت از سلول های خونی و قلب </a:t>
            </a:r>
          </a:p>
          <a:p>
            <a:pPr algn="just">
              <a:lnSpc>
                <a:spcPct val="150000"/>
              </a:lnSpc>
              <a:buFont typeface="Wingdings" panose="05000000000000000000" pitchFamily="2" charset="2"/>
              <a:buChar char="ü"/>
            </a:pPr>
            <a:r>
              <a:rPr lang="fa-IR" sz="2400" dirty="0">
                <a:solidFill>
                  <a:schemeClr val="tx1">
                    <a:lumMod val="75000"/>
                    <a:lumOff val="25000"/>
                  </a:schemeClr>
                </a:solidFill>
                <a:cs typeface="B Nazanin" panose="00000400000000000000" pitchFamily="2" charset="-78"/>
              </a:rPr>
              <a:t>کمک به جلوگیری از ضعف و از کار افتادگی اندام ها </a:t>
            </a:r>
          </a:p>
          <a:p>
            <a:pPr algn="just">
              <a:lnSpc>
                <a:spcPct val="150000"/>
              </a:lnSpc>
              <a:buFont typeface="Wingdings" panose="05000000000000000000" pitchFamily="2" charset="2"/>
              <a:buChar char="ü"/>
            </a:pPr>
            <a:r>
              <a:rPr lang="fa-IR" sz="2400" dirty="0">
                <a:solidFill>
                  <a:schemeClr val="tx1">
                    <a:lumMod val="75000"/>
                    <a:lumOff val="25000"/>
                  </a:schemeClr>
                </a:solidFill>
                <a:cs typeface="B Nazanin" panose="00000400000000000000" pitchFamily="2" charset="-78"/>
              </a:rPr>
              <a:t>افزایش مقاومت دستگاه عصبی و کاهش استرس ها و فشارهای عصبی</a:t>
            </a:r>
          </a:p>
          <a:p>
            <a:pPr algn="just">
              <a:lnSpc>
                <a:spcPct val="150000"/>
              </a:lnSpc>
              <a:buFont typeface="Wingdings" panose="05000000000000000000" pitchFamily="2" charset="2"/>
              <a:buChar char="ü"/>
            </a:pPr>
            <a:r>
              <a:rPr lang="fa-IR" sz="2400" dirty="0">
                <a:solidFill>
                  <a:schemeClr val="tx1">
                    <a:lumMod val="75000"/>
                    <a:lumOff val="25000"/>
                  </a:schemeClr>
                </a:solidFill>
                <a:cs typeface="B Nazanin" panose="00000400000000000000" pitchFamily="2" charset="-78"/>
              </a:rPr>
              <a:t>جلوگیری از </a:t>
            </a:r>
            <a:r>
              <a:rPr lang="fa-IR" sz="2400" dirty="0">
                <a:cs typeface="B Nazanin" panose="00000400000000000000" pitchFamily="2" charset="-78"/>
              </a:rPr>
              <a:t>چاقی و اضافه وزن </a:t>
            </a:r>
          </a:p>
          <a:p>
            <a:pPr algn="just">
              <a:lnSpc>
                <a:spcPct val="150000"/>
              </a:lnSpc>
              <a:buFont typeface="Wingdings" panose="05000000000000000000" pitchFamily="2" charset="2"/>
              <a:buChar char="ü"/>
            </a:pPr>
            <a:r>
              <a:rPr lang="fa-IR" sz="2400" dirty="0">
                <a:cs typeface="B Nazanin" panose="00000400000000000000" pitchFamily="2" charset="-78"/>
              </a:rPr>
              <a:t>جلوگیری از بروز تصویری منفی از خویش </a:t>
            </a:r>
          </a:p>
          <a:p>
            <a:pPr algn="just">
              <a:lnSpc>
                <a:spcPct val="150000"/>
              </a:lnSpc>
              <a:buFont typeface="Wingdings" panose="05000000000000000000" pitchFamily="2" charset="2"/>
              <a:buChar char="ü"/>
            </a:pPr>
            <a:endParaRPr lang="en-US" sz="2400" dirty="0">
              <a:solidFill>
                <a:schemeClr val="tx1">
                  <a:lumMod val="75000"/>
                  <a:lumOff val="25000"/>
                </a:schemeClr>
              </a:solidFill>
              <a:cs typeface="B Nazanin" panose="00000400000000000000" pitchFamily="2" charset="-78"/>
            </a:endParaRPr>
          </a:p>
        </p:txBody>
      </p:sp>
      <p:pic>
        <p:nvPicPr>
          <p:cNvPr id="2" name="Recorded Sound">
            <a:hlinkClick r:id="" action="ppaction://media"/>
            <a:extLst>
              <a:ext uri="{FF2B5EF4-FFF2-40B4-BE49-F238E27FC236}">
                <a16:creationId xmlns:a16="http://schemas.microsoft.com/office/drawing/2014/main" id="{6F7D6CA5-2958-467D-B114-36C1981215C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368800" y="3225800"/>
            <a:ext cx="406400" cy="406400"/>
          </a:xfrm>
          <a:prstGeom prst="rect">
            <a:avLst/>
          </a:prstGeom>
        </p:spPr>
      </p:pic>
    </p:spTree>
    <p:extLst>
      <p:ext uri="{BB962C8B-B14F-4D97-AF65-F5344CB8AC3E}">
        <p14:creationId xmlns:p14="http://schemas.microsoft.com/office/powerpoint/2010/main" val="161566402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347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504" y="908720"/>
            <a:ext cx="7952431" cy="504056"/>
          </a:xfrm>
        </p:spPr>
        <p:txBody>
          <a:bodyPr>
            <a:normAutofit fontScale="90000"/>
          </a:bodyPr>
          <a:lstStyle/>
          <a:p>
            <a:pPr algn="ctr"/>
            <a:r>
              <a:rPr lang="fa-IR" b="1" dirty="0">
                <a:solidFill>
                  <a:schemeClr val="accent1"/>
                </a:solidFill>
                <a:cs typeface="B Nazanin" panose="00000400000000000000" pitchFamily="2" charset="-78"/>
              </a:rPr>
              <a:t>انگیزش کودکان نسبت به آمادگی جسمانی خود </a:t>
            </a:r>
            <a:br>
              <a:rPr lang="en-US" dirty="0">
                <a:solidFill>
                  <a:schemeClr val="tx1"/>
                </a:solidFill>
                <a:cs typeface="B Nazanin" panose="00000400000000000000" pitchFamily="2" charset="-78"/>
              </a:rPr>
            </a:br>
            <a:endParaRPr lang="en-US" dirty="0">
              <a:solidFill>
                <a:schemeClr val="tx1"/>
              </a:solidFill>
              <a:cs typeface="B Nazanin" panose="00000400000000000000" pitchFamily="2" charset="-78"/>
            </a:endParaRPr>
          </a:p>
        </p:txBody>
      </p:sp>
      <p:sp>
        <p:nvSpPr>
          <p:cNvPr id="3" name="Content Placeholder 2"/>
          <p:cNvSpPr>
            <a:spLocks noGrp="1"/>
          </p:cNvSpPr>
          <p:nvPr>
            <p:ph idx="1"/>
          </p:nvPr>
        </p:nvSpPr>
        <p:spPr>
          <a:xfrm>
            <a:off x="303299" y="1412776"/>
            <a:ext cx="7560840" cy="4794764"/>
          </a:xfrm>
        </p:spPr>
        <p:txBody>
          <a:bodyPr>
            <a:normAutofit/>
          </a:bodyPr>
          <a:lstStyle/>
          <a:p>
            <a:pPr algn="just">
              <a:lnSpc>
                <a:spcPct val="150000"/>
              </a:lnSpc>
              <a:buFont typeface="Wingdings" panose="05000000000000000000" pitchFamily="2" charset="2"/>
              <a:buChar char="ü"/>
            </a:pPr>
            <a:r>
              <a:rPr lang="fa-IR" sz="2000" dirty="0">
                <a:cs typeface="B Nazanin" panose="00000400000000000000" pitchFamily="2" charset="-78"/>
              </a:rPr>
              <a:t>کودکان در سال های اولیه ی زندگی به شرکت در بازی های پر چنب و جوش علاقه ی فراوانی دارند. اغلب این تصور وجود دارد که آنان به علت حضور مداوم در چنین بازی هایی به برنامه ی خاص آمادگی نیاز ندارند.</a:t>
            </a:r>
          </a:p>
          <a:p>
            <a:pPr algn="just">
              <a:lnSpc>
                <a:spcPct val="150000"/>
              </a:lnSpc>
              <a:buFont typeface="Wingdings" panose="05000000000000000000" pitchFamily="2" charset="2"/>
              <a:buChar char="ü"/>
            </a:pPr>
            <a:r>
              <a:rPr lang="fa-IR" sz="2000" dirty="0">
                <a:cs typeface="B Nazanin" panose="00000400000000000000" pitchFamily="2" charset="-78"/>
              </a:rPr>
              <a:t> اگر معلم چنین تصوری داشته باشد، از آموزش مهارت های حرکتی که برای شرکت در بسیاری از فعالیت های بدنی ضروری است، غافل می شود.</a:t>
            </a:r>
          </a:p>
          <a:p>
            <a:pPr algn="just">
              <a:lnSpc>
                <a:spcPct val="150000"/>
              </a:lnSpc>
              <a:buFont typeface="Wingdings" panose="05000000000000000000" pitchFamily="2" charset="2"/>
              <a:buChar char="ü"/>
            </a:pPr>
            <a:r>
              <a:rPr lang="fa-IR" sz="2000" dirty="0">
                <a:cs typeface="B Nazanin" panose="00000400000000000000" pitchFamily="2" charset="-78"/>
              </a:rPr>
              <a:t> این مهارت ها را به خصوص به کودکان کم سن و سال باید آموزش داد؛ زیرا موجب افزایش سرعت یادگیری در نوجوانی و جوانی می شوند. </a:t>
            </a:r>
            <a:endParaRPr lang="en-US" sz="2000" dirty="0">
              <a:cs typeface="B Nazanin" panose="00000400000000000000" pitchFamily="2" charset="-78"/>
            </a:endParaRPr>
          </a:p>
        </p:txBody>
      </p:sp>
      <p:pic>
        <p:nvPicPr>
          <p:cNvPr id="4" name="Recorded Sound">
            <a:hlinkClick r:id="" action="ppaction://media"/>
            <a:extLst>
              <a:ext uri="{FF2B5EF4-FFF2-40B4-BE49-F238E27FC236}">
                <a16:creationId xmlns:a16="http://schemas.microsoft.com/office/drawing/2014/main" id="{B372403C-0B3C-4E6B-9A22-AFAEABDCF17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368800" y="3225800"/>
            <a:ext cx="406400" cy="406400"/>
          </a:xfrm>
          <a:prstGeom prst="rect">
            <a:avLst/>
          </a:prstGeom>
        </p:spPr>
      </p:pic>
    </p:spTree>
    <p:extLst>
      <p:ext uri="{BB962C8B-B14F-4D97-AF65-F5344CB8AC3E}">
        <p14:creationId xmlns:p14="http://schemas.microsoft.com/office/powerpoint/2010/main" val="20684635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647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fa-IR" sz="4000" dirty="0">
                <a:solidFill>
                  <a:schemeClr val="accent1"/>
                </a:solidFill>
                <a:cs typeface="B Nazanin" panose="00000400000000000000" pitchFamily="2" charset="-78"/>
              </a:rPr>
              <a:t>آمادگی جسمانی</a:t>
            </a:r>
            <a:br>
              <a:rPr lang="en-US" sz="3000" dirty="0">
                <a:solidFill>
                  <a:schemeClr val="tx1"/>
                </a:solidFill>
                <a:cs typeface="B Nazanin" panose="00000400000000000000" pitchFamily="2" charset="-78"/>
              </a:rPr>
            </a:br>
            <a:endParaRPr lang="en-US" sz="3000" dirty="0">
              <a:solidFill>
                <a:schemeClr val="tx1"/>
              </a:solidFill>
              <a:cs typeface="B Nazanin" panose="00000400000000000000" pitchFamily="2" charset="-78"/>
            </a:endParaRPr>
          </a:p>
        </p:txBody>
      </p:sp>
      <p:sp>
        <p:nvSpPr>
          <p:cNvPr id="3" name="Content Placeholder 2"/>
          <p:cNvSpPr>
            <a:spLocks noGrp="1"/>
          </p:cNvSpPr>
          <p:nvPr>
            <p:ph idx="1"/>
          </p:nvPr>
        </p:nvSpPr>
        <p:spPr>
          <a:xfrm>
            <a:off x="323528" y="1340768"/>
            <a:ext cx="7632848" cy="4896544"/>
          </a:xfrm>
        </p:spPr>
        <p:txBody>
          <a:bodyPr>
            <a:noAutofit/>
          </a:bodyPr>
          <a:lstStyle/>
          <a:p>
            <a:pPr algn="just">
              <a:lnSpc>
                <a:spcPct val="150000"/>
              </a:lnSpc>
              <a:buFont typeface="Wingdings" panose="05000000000000000000" pitchFamily="2" charset="2"/>
              <a:buChar char="ü"/>
            </a:pPr>
            <a:r>
              <a:rPr lang="en-US" sz="2000" dirty="0">
                <a:cs typeface="B Nazanin" panose="00000400000000000000" pitchFamily="2" charset="-78"/>
              </a:rPr>
              <a:t> </a:t>
            </a:r>
            <a:r>
              <a:rPr lang="fa-IR" sz="2000" dirty="0">
                <a:cs typeface="B Nazanin" panose="00000400000000000000" pitchFamily="2" charset="-78"/>
              </a:rPr>
              <a:t>وقتی فردی بدون احساس خستگی، کارها و وظایف روزانه ی خود را انجام دهد و هنوز انرژی ذخیره ی فراوانی برای انجام دادن کارهای ضروری و بهره مند شدن از تفریحات سالم داشته باشد، می گوییم آمادگی جسمانی دارد.</a:t>
            </a:r>
          </a:p>
          <a:p>
            <a:pPr algn="just">
              <a:lnSpc>
                <a:spcPct val="150000"/>
              </a:lnSpc>
              <a:buFont typeface="Wingdings" panose="05000000000000000000" pitchFamily="2" charset="2"/>
              <a:buChar char="ü"/>
            </a:pPr>
            <a:endParaRPr lang="fa-IR" sz="2000" dirty="0">
              <a:cs typeface="B Nazanin" panose="00000400000000000000" pitchFamily="2" charset="-78"/>
            </a:endParaRPr>
          </a:p>
          <a:p>
            <a:pPr algn="just">
              <a:lnSpc>
                <a:spcPct val="150000"/>
              </a:lnSpc>
              <a:buFont typeface="Wingdings" panose="05000000000000000000" pitchFamily="2" charset="2"/>
              <a:buChar char="ü"/>
            </a:pPr>
            <a:r>
              <a:rPr lang="fa-IR" sz="2000" dirty="0">
                <a:cs typeface="B Nazanin" panose="00000400000000000000" pitchFamily="2" charset="-78"/>
              </a:rPr>
              <a:t> آمادگی جسمانی با وظایفی که فرد با آن درگیر است، رابطه دارد. </a:t>
            </a:r>
          </a:p>
          <a:p>
            <a:pPr algn="just">
              <a:lnSpc>
                <a:spcPct val="150000"/>
              </a:lnSpc>
              <a:buFont typeface="Wingdings" panose="05000000000000000000" pitchFamily="2" charset="2"/>
              <a:buChar char="ü"/>
            </a:pPr>
            <a:endParaRPr lang="fa-IR" sz="2000" dirty="0">
              <a:cs typeface="B Nazanin" panose="00000400000000000000" pitchFamily="2" charset="-78"/>
            </a:endParaRPr>
          </a:p>
          <a:p>
            <a:pPr algn="just">
              <a:lnSpc>
                <a:spcPct val="150000"/>
              </a:lnSpc>
              <a:buFont typeface="Wingdings" panose="05000000000000000000" pitchFamily="2" charset="2"/>
              <a:buChar char="ü"/>
            </a:pPr>
            <a:r>
              <a:rPr lang="fa-IR" sz="2000" dirty="0">
                <a:cs typeface="B Nazanin" panose="00000400000000000000" pitchFamily="2" charset="-78"/>
              </a:rPr>
              <a:t>میزان آمادگی مورد نیاز یک فرد برای رفع نیازهای روزانه ممکن است با فرد دیگر متفاوت باشد؛ برای مثال بنا یا پستچی در مقایسه با حسابدار یا کارمند بانک برای انجام داده کامل وظایف خویش به نوع متفاوتی از آمادگی جسمانی نیاز دارد. </a:t>
            </a:r>
            <a:endParaRPr lang="en-US" sz="2000" dirty="0">
              <a:cs typeface="B Nazanin" panose="00000400000000000000" pitchFamily="2" charset="-78"/>
            </a:endParaRPr>
          </a:p>
          <a:p>
            <a:pPr marL="0" indent="0" algn="just">
              <a:lnSpc>
                <a:spcPct val="150000"/>
              </a:lnSpc>
              <a:buNone/>
            </a:pPr>
            <a:endParaRPr lang="en-US" sz="2000" dirty="0">
              <a:cs typeface="B Nazanin" panose="00000400000000000000" pitchFamily="2" charset="-78"/>
            </a:endParaRPr>
          </a:p>
        </p:txBody>
      </p:sp>
      <p:pic>
        <p:nvPicPr>
          <p:cNvPr id="4" name="Recorded Sound">
            <a:hlinkClick r:id="" action="ppaction://media"/>
            <a:extLst>
              <a:ext uri="{FF2B5EF4-FFF2-40B4-BE49-F238E27FC236}">
                <a16:creationId xmlns:a16="http://schemas.microsoft.com/office/drawing/2014/main" id="{73F6928E-AE17-4F32-ABD1-D1AFF0E0C7F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368800" y="3225800"/>
            <a:ext cx="406400" cy="406400"/>
          </a:xfrm>
          <a:prstGeom prst="rect">
            <a:avLst/>
          </a:prstGeom>
        </p:spPr>
      </p:pic>
    </p:spTree>
    <p:extLst>
      <p:ext uri="{BB962C8B-B14F-4D97-AF65-F5344CB8AC3E}">
        <p14:creationId xmlns:p14="http://schemas.microsoft.com/office/powerpoint/2010/main" val="8059888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078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23528" y="116632"/>
            <a:ext cx="7704856" cy="6336704"/>
          </a:xfrm>
        </p:spPr>
        <p:txBody>
          <a:bodyPr>
            <a:noAutofit/>
          </a:bodyPr>
          <a:lstStyle/>
          <a:p>
            <a:pPr marL="0" indent="0" algn="just">
              <a:lnSpc>
                <a:spcPct val="150000"/>
              </a:lnSpc>
              <a:buNone/>
            </a:pPr>
            <a:r>
              <a:rPr lang="fa-IR" sz="2400" b="1" dirty="0">
                <a:solidFill>
                  <a:schemeClr val="accent1"/>
                </a:solidFill>
                <a:cs typeface="B Nazanin" panose="00000400000000000000" pitchFamily="2" charset="-78"/>
              </a:rPr>
              <a:t>سه عامل در حفظ و توسعه ی آمادگی جسمانی نقش اساسی دارند: </a:t>
            </a:r>
            <a:endParaRPr lang="en-US" sz="2400" b="1" dirty="0">
              <a:solidFill>
                <a:schemeClr val="accent1"/>
              </a:solidFill>
              <a:cs typeface="B Nazanin" panose="00000400000000000000" pitchFamily="2" charset="-78"/>
            </a:endParaRPr>
          </a:p>
          <a:p>
            <a:pPr marL="0" indent="0" algn="just">
              <a:lnSpc>
                <a:spcPct val="150000"/>
              </a:lnSpc>
              <a:buNone/>
            </a:pPr>
            <a:r>
              <a:rPr lang="fa-IR" sz="2400" b="1" dirty="0">
                <a:solidFill>
                  <a:schemeClr val="accent1"/>
                </a:solidFill>
                <a:cs typeface="B Nazanin" panose="00000400000000000000" pitchFamily="2" charset="-78"/>
              </a:rPr>
              <a:t>1- سلامتی فرد</a:t>
            </a:r>
            <a:r>
              <a:rPr lang="en-US" sz="2400" b="1" dirty="0">
                <a:solidFill>
                  <a:schemeClr val="accent1"/>
                </a:solidFill>
                <a:cs typeface="B Nazanin" panose="00000400000000000000" pitchFamily="2" charset="-78"/>
              </a:rPr>
              <a:t>:</a:t>
            </a:r>
            <a:r>
              <a:rPr lang="fa-IR" sz="2400" dirty="0">
                <a:cs typeface="B Nazanin" panose="00000400000000000000" pitchFamily="2" charset="-78"/>
              </a:rPr>
              <a:t>که حداقل و حداکثر میزان آمادگی جسمانی منطقی مورد انتظار برای او را مشخص می کند. </a:t>
            </a:r>
            <a:endParaRPr lang="en-US" sz="2400" dirty="0">
              <a:cs typeface="B Nazanin" panose="00000400000000000000" pitchFamily="2" charset="-78"/>
            </a:endParaRPr>
          </a:p>
          <a:p>
            <a:pPr marL="0" indent="0" algn="just">
              <a:lnSpc>
                <a:spcPct val="150000"/>
              </a:lnSpc>
              <a:buNone/>
            </a:pPr>
            <a:endParaRPr lang="en-US" sz="2400" dirty="0">
              <a:cs typeface="B Nazanin" panose="00000400000000000000" pitchFamily="2" charset="-78"/>
            </a:endParaRPr>
          </a:p>
          <a:p>
            <a:pPr marL="0" indent="0" algn="just">
              <a:lnSpc>
                <a:spcPct val="150000"/>
              </a:lnSpc>
              <a:buNone/>
            </a:pPr>
            <a:r>
              <a:rPr lang="fa-IR" sz="2400" b="1" dirty="0">
                <a:solidFill>
                  <a:schemeClr val="accent1"/>
                </a:solidFill>
                <a:cs typeface="B Nazanin" panose="00000400000000000000" pitchFamily="2" charset="-78"/>
              </a:rPr>
              <a:t>2- وضعیت تغذیه ی فرد</a:t>
            </a:r>
            <a:r>
              <a:rPr lang="en-US" sz="2400" b="1" dirty="0">
                <a:solidFill>
                  <a:schemeClr val="accent1"/>
                </a:solidFill>
                <a:cs typeface="B Nazanin" panose="00000400000000000000" pitchFamily="2" charset="-78"/>
              </a:rPr>
              <a:t>:</a:t>
            </a:r>
            <a:r>
              <a:rPr lang="fa-IR" sz="2400" b="1" dirty="0">
                <a:solidFill>
                  <a:schemeClr val="accent1"/>
                </a:solidFill>
                <a:cs typeface="B Nazanin" panose="00000400000000000000" pitchFamily="2" charset="-78"/>
              </a:rPr>
              <a:t> </a:t>
            </a:r>
            <a:r>
              <a:rPr lang="fa-IR" sz="2400" dirty="0">
                <a:cs typeface="B Nazanin" panose="00000400000000000000" pitchFamily="2" charset="-78"/>
              </a:rPr>
              <a:t>که بر عملکرد جسمی و فکری او تأثیر بسیار دارد.</a:t>
            </a:r>
            <a:endParaRPr lang="en-US" sz="2400" dirty="0">
              <a:cs typeface="B Nazanin" panose="00000400000000000000" pitchFamily="2" charset="-78"/>
            </a:endParaRPr>
          </a:p>
          <a:p>
            <a:pPr marL="0" indent="0" algn="just">
              <a:lnSpc>
                <a:spcPct val="150000"/>
              </a:lnSpc>
              <a:buNone/>
            </a:pPr>
            <a:endParaRPr lang="en-US" sz="2400" dirty="0">
              <a:cs typeface="B Nazanin" panose="00000400000000000000" pitchFamily="2" charset="-78"/>
            </a:endParaRPr>
          </a:p>
          <a:p>
            <a:pPr marL="0" indent="0" algn="just">
              <a:lnSpc>
                <a:spcPct val="150000"/>
              </a:lnSpc>
              <a:buNone/>
            </a:pPr>
            <a:r>
              <a:rPr lang="fa-IR" sz="2400" b="1" dirty="0">
                <a:solidFill>
                  <a:schemeClr val="accent1"/>
                </a:solidFill>
                <a:cs typeface="B Nazanin" panose="00000400000000000000" pitchFamily="2" charset="-78"/>
              </a:rPr>
              <a:t>3- ساختار وراثتی فرد </a:t>
            </a:r>
            <a:r>
              <a:rPr lang="en-US" sz="2400" b="1" dirty="0">
                <a:solidFill>
                  <a:schemeClr val="accent1"/>
                </a:solidFill>
                <a:cs typeface="B Nazanin" panose="00000400000000000000" pitchFamily="2" charset="-78"/>
              </a:rPr>
              <a:t>:</a:t>
            </a:r>
            <a:r>
              <a:rPr lang="fa-IR" sz="2400" dirty="0">
                <a:solidFill>
                  <a:schemeClr val="accent1"/>
                </a:solidFill>
                <a:cs typeface="B Nazanin" panose="00000400000000000000" pitchFamily="2" charset="-78"/>
              </a:rPr>
              <a:t> </a:t>
            </a:r>
            <a:r>
              <a:rPr lang="fa-IR" sz="2400" dirty="0">
                <a:cs typeface="B Nazanin" panose="00000400000000000000" pitchFamily="2" charset="-78"/>
              </a:rPr>
              <a:t>که حداکثر سطح آمادگی جسمانی قابل حصور او را مشخص می کند.   </a:t>
            </a:r>
            <a:endParaRPr lang="en-US" sz="2400" dirty="0">
              <a:cs typeface="B Nazanin" panose="00000400000000000000" pitchFamily="2" charset="-78"/>
            </a:endParaRPr>
          </a:p>
          <a:p>
            <a:pPr marL="0" indent="0" algn="just">
              <a:lnSpc>
                <a:spcPct val="150000"/>
              </a:lnSpc>
              <a:buNone/>
            </a:pPr>
            <a:r>
              <a:rPr lang="fa-IR" sz="2400" dirty="0">
                <a:cs typeface="B Nazanin" panose="00000400000000000000" pitchFamily="2" charset="-78"/>
              </a:rPr>
              <a:t>والدین، معلمان و مسئولان باید از تأثیرات عوامل یاد شده بر آمادگی کودکان آگاه باشند و اجزا و اصول توسعه ی آمادگی جسمانی کودکان را بشناسند. </a:t>
            </a:r>
            <a:endParaRPr lang="en-US" sz="2400" dirty="0">
              <a:cs typeface="B Nazanin" panose="00000400000000000000" pitchFamily="2" charset="-78"/>
            </a:endParaRPr>
          </a:p>
          <a:p>
            <a:pPr marL="0" indent="0" algn="just">
              <a:lnSpc>
                <a:spcPct val="150000"/>
              </a:lnSpc>
              <a:buNone/>
            </a:pPr>
            <a:endParaRPr lang="en-US" sz="2400" dirty="0">
              <a:cs typeface="B Nazanin" panose="00000400000000000000" pitchFamily="2" charset="-78"/>
            </a:endParaRPr>
          </a:p>
        </p:txBody>
      </p:sp>
      <p:pic>
        <p:nvPicPr>
          <p:cNvPr id="2" name="Recorded Sound">
            <a:hlinkClick r:id="" action="ppaction://media"/>
            <a:extLst>
              <a:ext uri="{FF2B5EF4-FFF2-40B4-BE49-F238E27FC236}">
                <a16:creationId xmlns:a16="http://schemas.microsoft.com/office/drawing/2014/main" id="{FA347052-2869-474B-BB88-1C9F752EAD0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368800" y="3225800"/>
            <a:ext cx="406400" cy="406400"/>
          </a:xfrm>
          <a:prstGeom prst="rect">
            <a:avLst/>
          </a:prstGeom>
        </p:spPr>
      </p:pic>
    </p:spTree>
    <p:extLst>
      <p:ext uri="{BB962C8B-B14F-4D97-AF65-F5344CB8AC3E}">
        <p14:creationId xmlns:p14="http://schemas.microsoft.com/office/powerpoint/2010/main" val="394183584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329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idx="1"/>
          </p:nvPr>
        </p:nvSpPr>
        <p:spPr>
          <a:xfrm>
            <a:off x="323528" y="260648"/>
            <a:ext cx="7704856" cy="5760640"/>
          </a:xfrm>
        </p:spPr>
        <p:txBody>
          <a:bodyPr>
            <a:noAutofit/>
          </a:bodyPr>
          <a:lstStyle/>
          <a:p>
            <a:pPr marL="0" indent="0" algn="just">
              <a:lnSpc>
                <a:spcPct val="150000"/>
              </a:lnSpc>
              <a:buNone/>
            </a:pPr>
            <a:r>
              <a:rPr lang="fa-IR" sz="2400" b="1" dirty="0">
                <a:solidFill>
                  <a:schemeClr val="accent1"/>
                </a:solidFill>
                <a:cs typeface="B Nazanin" panose="00000400000000000000" pitchFamily="2" charset="-78"/>
              </a:rPr>
              <a:t>مولفه های آمادگی جسمانی: </a:t>
            </a:r>
            <a:r>
              <a:rPr lang="fa-IR" sz="2400" dirty="0">
                <a:solidFill>
                  <a:schemeClr val="accent1"/>
                </a:solidFill>
                <a:cs typeface="B Nazanin" panose="00000400000000000000" pitchFamily="2" charset="-78"/>
              </a:rPr>
              <a:t> </a:t>
            </a:r>
            <a:r>
              <a:rPr lang="fa-IR" sz="2400" dirty="0">
                <a:cs typeface="B Nazanin" panose="00000400000000000000" pitchFamily="2" charset="-78"/>
              </a:rPr>
              <a:t>آمادگی جسمانی دارای 9 مولفه است مولفه های مذکور به دو گروه تقسیم می شوند: </a:t>
            </a:r>
            <a:endParaRPr lang="en-US" sz="2400" dirty="0">
              <a:cs typeface="B Nazanin" panose="00000400000000000000" pitchFamily="2" charset="-78"/>
            </a:endParaRPr>
          </a:p>
          <a:p>
            <a:pPr marL="0" indent="0" algn="just">
              <a:lnSpc>
                <a:spcPct val="150000"/>
              </a:lnSpc>
              <a:buNone/>
            </a:pPr>
            <a:r>
              <a:rPr lang="fa-IR" sz="2400" b="1" dirty="0">
                <a:solidFill>
                  <a:schemeClr val="accent1"/>
                </a:solidFill>
                <a:cs typeface="B Nazanin" panose="00000400000000000000" pitchFamily="2" charset="-78"/>
              </a:rPr>
              <a:t>الف-</a:t>
            </a:r>
            <a:r>
              <a:rPr lang="fa-IR" sz="2400" dirty="0">
                <a:solidFill>
                  <a:schemeClr val="accent1"/>
                </a:solidFill>
                <a:cs typeface="B Nazanin" panose="00000400000000000000" pitchFamily="2" charset="-78"/>
              </a:rPr>
              <a:t> </a:t>
            </a:r>
            <a:r>
              <a:rPr lang="fa-IR" sz="2400" b="1" dirty="0">
                <a:solidFill>
                  <a:schemeClr val="accent1"/>
                </a:solidFill>
                <a:cs typeface="B Nazanin" panose="00000400000000000000" pitchFamily="2" charset="-78"/>
              </a:rPr>
              <a:t>مولفه های مرتبط با سلامتی </a:t>
            </a:r>
            <a:r>
              <a:rPr lang="fa-IR" sz="2400" dirty="0">
                <a:cs typeface="B Nazanin" panose="00000400000000000000" pitchFamily="2" charset="-78"/>
              </a:rPr>
              <a:t>شامل چهار مولفه ی :</a:t>
            </a:r>
          </a:p>
          <a:p>
            <a:pPr algn="just">
              <a:lnSpc>
                <a:spcPct val="150000"/>
              </a:lnSpc>
              <a:buFont typeface="Wingdings" panose="05000000000000000000" pitchFamily="2" charset="2"/>
              <a:buChar char="ü"/>
            </a:pPr>
            <a:r>
              <a:rPr lang="fa-IR" sz="2400" dirty="0">
                <a:cs typeface="B Nazanin" panose="00000400000000000000" pitchFamily="2" charset="-78"/>
              </a:rPr>
              <a:t>قدرت عضلانی   </a:t>
            </a:r>
          </a:p>
          <a:p>
            <a:pPr algn="just">
              <a:lnSpc>
                <a:spcPct val="150000"/>
              </a:lnSpc>
              <a:buFont typeface="Wingdings" panose="05000000000000000000" pitchFamily="2" charset="2"/>
              <a:buChar char="ü"/>
            </a:pPr>
            <a:r>
              <a:rPr lang="fa-IR" sz="2400" dirty="0">
                <a:cs typeface="B Nazanin" panose="00000400000000000000" pitchFamily="2" charset="-78"/>
              </a:rPr>
              <a:t>استقامت عضلانی (استقامت موضعی)          </a:t>
            </a:r>
          </a:p>
          <a:p>
            <a:pPr algn="just">
              <a:lnSpc>
                <a:spcPct val="150000"/>
              </a:lnSpc>
              <a:buFont typeface="Wingdings" panose="05000000000000000000" pitchFamily="2" charset="2"/>
              <a:buChar char="ü"/>
            </a:pPr>
            <a:r>
              <a:rPr lang="fa-IR" sz="2400" dirty="0">
                <a:cs typeface="B Nazanin" panose="00000400000000000000" pitchFamily="2" charset="-78"/>
              </a:rPr>
              <a:t>استقامت دستگاه گردش خون و تنفس (قلبی ، عروقی یا استقامت عمومی)</a:t>
            </a:r>
          </a:p>
          <a:p>
            <a:pPr algn="just">
              <a:lnSpc>
                <a:spcPct val="150000"/>
              </a:lnSpc>
              <a:buFont typeface="Wingdings" panose="05000000000000000000" pitchFamily="2" charset="2"/>
              <a:buChar char="ü"/>
            </a:pPr>
            <a:r>
              <a:rPr lang="fa-IR" sz="2400" dirty="0">
                <a:cs typeface="B Nazanin" panose="00000400000000000000" pitchFamily="2" charset="-78"/>
              </a:rPr>
              <a:t>انعطاف پذیری </a:t>
            </a:r>
            <a:endParaRPr lang="en-US" sz="2400" dirty="0">
              <a:cs typeface="B Nazanin" panose="00000400000000000000" pitchFamily="2" charset="-78"/>
            </a:endParaRPr>
          </a:p>
          <a:p>
            <a:pPr marL="0" indent="0" algn="just">
              <a:lnSpc>
                <a:spcPct val="150000"/>
              </a:lnSpc>
              <a:buNone/>
            </a:pPr>
            <a:r>
              <a:rPr lang="fa-IR" sz="2400" b="1" dirty="0">
                <a:solidFill>
                  <a:schemeClr val="accent1"/>
                </a:solidFill>
                <a:cs typeface="B Nazanin" panose="00000400000000000000" pitchFamily="2" charset="-78"/>
              </a:rPr>
              <a:t>ب- مولفه های مرتبط با عملکرد </a:t>
            </a:r>
            <a:r>
              <a:rPr lang="fa-IR" sz="2400" dirty="0">
                <a:cs typeface="B Nazanin" panose="00000400000000000000" pitchFamily="2" charset="-78"/>
              </a:rPr>
              <a:t>شامل پنج مولفه ی :</a:t>
            </a:r>
          </a:p>
          <a:p>
            <a:pPr marL="0" indent="0" algn="just">
              <a:lnSpc>
                <a:spcPct val="150000"/>
              </a:lnSpc>
              <a:buNone/>
            </a:pPr>
            <a:r>
              <a:rPr lang="fa-IR" sz="2400" dirty="0">
                <a:cs typeface="B Nazanin" panose="00000400000000000000" pitchFamily="2" charset="-78"/>
              </a:rPr>
              <a:t>هماهنگی         سرعت        توان         چابکی               تعادل</a:t>
            </a:r>
            <a:endParaRPr lang="en-US" sz="2400" dirty="0">
              <a:cs typeface="B Nazanin" panose="00000400000000000000" pitchFamily="2" charset="-78"/>
            </a:endParaRPr>
          </a:p>
          <a:p>
            <a:pPr marL="0" indent="0" algn="just">
              <a:lnSpc>
                <a:spcPct val="150000"/>
              </a:lnSpc>
              <a:buNone/>
            </a:pPr>
            <a:endParaRPr lang="en-US" sz="2400" dirty="0">
              <a:cs typeface="B Nazanin" panose="00000400000000000000" pitchFamily="2" charset="-78"/>
            </a:endParaRPr>
          </a:p>
        </p:txBody>
      </p:sp>
      <p:pic>
        <p:nvPicPr>
          <p:cNvPr id="2" name="Recorded Sound">
            <a:hlinkClick r:id="" action="ppaction://media"/>
            <a:extLst>
              <a:ext uri="{FF2B5EF4-FFF2-40B4-BE49-F238E27FC236}">
                <a16:creationId xmlns:a16="http://schemas.microsoft.com/office/drawing/2014/main" id="{66ECEEFD-0740-49CB-B549-6FD974A5F29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368800" y="3225800"/>
            <a:ext cx="406400" cy="406400"/>
          </a:xfrm>
          <a:prstGeom prst="rect">
            <a:avLst/>
          </a:prstGeom>
        </p:spPr>
      </p:pic>
    </p:spTree>
    <p:extLst>
      <p:ext uri="{BB962C8B-B14F-4D97-AF65-F5344CB8AC3E}">
        <p14:creationId xmlns:p14="http://schemas.microsoft.com/office/powerpoint/2010/main" val="35843650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829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99592" y="476672"/>
            <a:ext cx="6447501" cy="716797"/>
          </a:xfrm>
        </p:spPr>
        <p:txBody>
          <a:bodyPr>
            <a:noAutofit/>
          </a:bodyPr>
          <a:lstStyle/>
          <a:p>
            <a:pPr algn="ctr"/>
            <a:r>
              <a:rPr lang="fa-IR" sz="2800" dirty="0">
                <a:solidFill>
                  <a:schemeClr val="accent1"/>
                </a:solidFill>
                <a:cs typeface="B Nazanin" panose="00000400000000000000" pitchFamily="2" charset="-78"/>
              </a:rPr>
              <a:t>الف- مولفه های مرتبط با سلامتی</a:t>
            </a:r>
            <a:br>
              <a:rPr lang="en-US" sz="2800" dirty="0">
                <a:solidFill>
                  <a:schemeClr val="accent1"/>
                </a:solidFill>
                <a:cs typeface="B Nazanin" panose="00000400000000000000" pitchFamily="2" charset="-78"/>
              </a:rPr>
            </a:br>
            <a:endParaRPr lang="en-US" sz="2800" dirty="0">
              <a:solidFill>
                <a:schemeClr val="accent1"/>
              </a:solidFill>
              <a:cs typeface="B Nazanin" panose="00000400000000000000" pitchFamily="2" charset="-78"/>
            </a:endParaRPr>
          </a:p>
        </p:txBody>
      </p:sp>
      <p:sp>
        <p:nvSpPr>
          <p:cNvPr id="3" name="Content Placeholder 2"/>
          <p:cNvSpPr>
            <a:spLocks noGrp="1"/>
          </p:cNvSpPr>
          <p:nvPr>
            <p:ph idx="1"/>
          </p:nvPr>
        </p:nvSpPr>
        <p:spPr>
          <a:xfrm>
            <a:off x="508001" y="1124745"/>
            <a:ext cx="7304359" cy="4968552"/>
          </a:xfrm>
        </p:spPr>
        <p:txBody>
          <a:bodyPr>
            <a:noAutofit/>
          </a:bodyPr>
          <a:lstStyle/>
          <a:p>
            <a:pPr marL="0" indent="0" algn="just">
              <a:lnSpc>
                <a:spcPct val="170000"/>
              </a:lnSpc>
              <a:buNone/>
            </a:pPr>
            <a:r>
              <a:rPr lang="fa-IR" sz="2800" b="1" dirty="0">
                <a:solidFill>
                  <a:schemeClr val="accent1"/>
                </a:solidFill>
                <a:cs typeface="B Nazanin" panose="00000400000000000000" pitchFamily="2" charset="-78"/>
              </a:rPr>
              <a:t>1- قدرت عضلانی: </a:t>
            </a:r>
            <a:r>
              <a:rPr lang="fa-IR" sz="2000" dirty="0">
                <a:cs typeface="B Nazanin" panose="00000400000000000000" pitchFamily="2" charset="-78"/>
              </a:rPr>
              <a:t>به مقدار نیرویی که در یک بار تلاش و به حداکثر مقدار، توسط یک عضله یا گروهی از عضلات اعمال می شود.</a:t>
            </a:r>
          </a:p>
          <a:p>
            <a:pPr marL="0" indent="0" algn="just">
              <a:lnSpc>
                <a:spcPct val="170000"/>
              </a:lnSpc>
              <a:buNone/>
            </a:pPr>
            <a:r>
              <a:rPr lang="fa-IR" sz="2000" dirty="0">
                <a:cs typeface="B Nazanin" panose="00000400000000000000" pitchFamily="2" charset="-78"/>
              </a:rPr>
              <a:t>قدرت می گوییم قدرت به اندازه و خصوصیت عضلات بستگی دارد.</a:t>
            </a:r>
          </a:p>
          <a:p>
            <a:pPr marL="0" indent="0" algn="just">
              <a:lnSpc>
                <a:spcPct val="170000"/>
              </a:lnSpc>
              <a:buNone/>
            </a:pPr>
            <a:r>
              <a:rPr lang="fa-IR" sz="2000" dirty="0">
                <a:cs typeface="B Nazanin" panose="00000400000000000000" pitchFamily="2" charset="-78"/>
              </a:rPr>
              <a:t> روند طبیعی </a:t>
            </a:r>
            <a:r>
              <a:rPr lang="fa-IR" sz="2000" dirty="0">
                <a:solidFill>
                  <a:srgbClr val="FF0000"/>
                </a:solidFill>
                <a:cs typeface="B Nazanin" panose="00000400000000000000" pitchFamily="2" charset="-78"/>
              </a:rPr>
              <a:t>بلوغ، تمرین، وراثت و رژیم غذایی مناسب </a:t>
            </a:r>
            <a:r>
              <a:rPr lang="fa-IR" sz="2000" dirty="0">
                <a:cs typeface="B Nazanin" panose="00000400000000000000" pitchFamily="2" charset="-78"/>
              </a:rPr>
              <a:t>بر اندازه ی عضله اثر می گذارند. قدرت بالا، ویژگی عضلات ورزیده است و تنها زمانی افزایش می یابد که عضلات کار بیشتری انجام</a:t>
            </a:r>
            <a:r>
              <a:rPr lang="fa-IR" sz="2000" b="1" dirty="0">
                <a:cs typeface="B Nazanin" panose="00000400000000000000" pitchFamily="2" charset="-78"/>
              </a:rPr>
              <a:t> </a:t>
            </a:r>
            <a:r>
              <a:rPr lang="fa-IR" sz="2000" dirty="0">
                <a:cs typeface="B Nazanin" panose="00000400000000000000" pitchFamily="2" charset="-78"/>
              </a:rPr>
              <a:t>دهند.</a:t>
            </a:r>
          </a:p>
          <a:p>
            <a:pPr marL="0" indent="0" algn="just">
              <a:lnSpc>
                <a:spcPct val="170000"/>
              </a:lnSpc>
              <a:buNone/>
            </a:pPr>
            <a:r>
              <a:rPr lang="fa-IR" sz="2000" dirty="0">
                <a:cs typeface="B Nazanin" panose="00000400000000000000" pitchFamily="2" charset="-78"/>
              </a:rPr>
              <a:t>برای بهبود استقامت عضلانی باید دفعات تکرار یک حرکت را افزایش داد؛ در صورتی که برای افزایش قدرت به جای تکرار، باید مقدار مقاومت را اضافه کرد.</a:t>
            </a:r>
            <a:endParaRPr lang="en-US" sz="2000" dirty="0">
              <a:cs typeface="B Nazanin" panose="00000400000000000000" pitchFamily="2" charset="-78"/>
            </a:endParaRPr>
          </a:p>
          <a:p>
            <a:pPr marL="0" indent="0" algn="just">
              <a:lnSpc>
                <a:spcPct val="170000"/>
              </a:lnSpc>
              <a:buNone/>
            </a:pPr>
            <a:endParaRPr lang="en-US" sz="2000" dirty="0">
              <a:cs typeface="B Nazanin" panose="00000400000000000000" pitchFamily="2" charset="-78"/>
            </a:endParaRPr>
          </a:p>
        </p:txBody>
      </p:sp>
      <p:pic>
        <p:nvPicPr>
          <p:cNvPr id="4" name="Recorded Sound">
            <a:hlinkClick r:id="" action="ppaction://media"/>
            <a:extLst>
              <a:ext uri="{FF2B5EF4-FFF2-40B4-BE49-F238E27FC236}">
                <a16:creationId xmlns:a16="http://schemas.microsoft.com/office/drawing/2014/main" id="{8AFAFDBA-AB51-48DC-8C54-DA06EE8594C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368800" y="3225800"/>
            <a:ext cx="406400" cy="406400"/>
          </a:xfrm>
          <a:prstGeom prst="rect">
            <a:avLst/>
          </a:prstGeom>
        </p:spPr>
      </p:pic>
    </p:spTree>
    <p:extLst>
      <p:ext uri="{BB962C8B-B14F-4D97-AF65-F5344CB8AC3E}">
        <p14:creationId xmlns:p14="http://schemas.microsoft.com/office/powerpoint/2010/main" val="282713603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727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Opulent">
  <a:themeElements>
    <a:clrScheme name="Opulent">
      <a:dk1>
        <a:sysClr val="windowText" lastClr="000000"/>
      </a:dk1>
      <a:lt1>
        <a:sysClr val="window" lastClr="FFFFFF"/>
      </a:lt1>
      <a:dk2>
        <a:srgbClr val="B13F9A"/>
      </a:dk2>
      <a:lt2>
        <a:srgbClr val="F4E7ED"/>
      </a:lt2>
      <a:accent1>
        <a:srgbClr val="B83D68"/>
      </a:accent1>
      <a:accent2>
        <a:srgbClr val="AC66BB"/>
      </a:accent2>
      <a:accent3>
        <a:srgbClr val="DE6C36"/>
      </a:accent3>
      <a:accent4>
        <a:srgbClr val="F9B639"/>
      </a:accent4>
      <a:accent5>
        <a:srgbClr val="CF6DA4"/>
      </a:accent5>
      <a:accent6>
        <a:srgbClr val="FA8D3D"/>
      </a:accent6>
      <a:hlink>
        <a:srgbClr val="FFDE66"/>
      </a:hlink>
      <a:folHlink>
        <a:srgbClr val="D490C5"/>
      </a:folHlink>
    </a:clrScheme>
    <a:fontScheme name="Opulent">
      <a:majorFont>
        <a:latin typeface="Trebuchet MS"/>
        <a:ea typeface=""/>
        <a:cs typeface=""/>
        <a:font script="Jpan" typeface="HG丸ｺﾞｼｯｸM-PRO"/>
        <a:font script="Hang" typeface="HY그래픽M"/>
        <a:font script="Hans" typeface="黑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Trebuchet MS"/>
        <a:ea typeface=""/>
        <a:cs typeface=""/>
        <a:font script="Jpan" typeface="HG丸ｺﾞｼｯｸM-PRO"/>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pulent">
      <a:fillStyleLst>
        <a:solidFill>
          <a:schemeClr val="phClr"/>
        </a:solidFill>
        <a:gradFill rotWithShape="1">
          <a:gsLst>
            <a:gs pos="0">
              <a:schemeClr val="phClr">
                <a:tint val="15000"/>
                <a:satMod val="250000"/>
              </a:schemeClr>
            </a:gs>
            <a:gs pos="49000">
              <a:schemeClr val="phClr">
                <a:tint val="50000"/>
                <a:satMod val="200000"/>
              </a:schemeClr>
            </a:gs>
            <a:gs pos="49100">
              <a:schemeClr val="phClr">
                <a:tint val="64000"/>
                <a:satMod val="160000"/>
              </a:schemeClr>
            </a:gs>
            <a:gs pos="92000">
              <a:schemeClr val="phClr">
                <a:tint val="50000"/>
                <a:satMod val="200000"/>
              </a:schemeClr>
            </a:gs>
            <a:gs pos="100000">
              <a:schemeClr val="phClr">
                <a:tint val="43000"/>
                <a:satMod val="190000"/>
              </a:schemeClr>
            </a:gs>
          </a:gsLst>
          <a:lin ang="5400000" scaled="1"/>
        </a:gradFill>
        <a:gradFill rotWithShape="1">
          <a:gsLst>
            <a:gs pos="0">
              <a:schemeClr val="phClr">
                <a:tint val="74000"/>
              </a:schemeClr>
            </a:gs>
            <a:gs pos="49000">
              <a:schemeClr val="phClr">
                <a:tint val="96000"/>
                <a:shade val="84000"/>
                <a:satMod val="110000"/>
              </a:schemeClr>
            </a:gs>
            <a:gs pos="49100">
              <a:schemeClr val="phClr">
                <a:shade val="55000"/>
                <a:satMod val="150000"/>
              </a:schemeClr>
            </a:gs>
            <a:gs pos="92000">
              <a:schemeClr val="phClr">
                <a:tint val="98000"/>
                <a:shade val="90000"/>
                <a:satMod val="128000"/>
              </a:schemeClr>
            </a:gs>
            <a:gs pos="100000">
              <a:schemeClr val="phClr">
                <a:tint val="90000"/>
                <a:shade val="97000"/>
                <a:satMod val="128000"/>
              </a:schemeClr>
            </a:gs>
          </a:gsLst>
          <a:lin ang="5400000" scaled="1"/>
        </a:gradFill>
      </a:fillStyleLst>
      <a:lnStyleLst>
        <a:ln w="11430" cap="flat" cmpd="sng" algn="ctr">
          <a:solidFill>
            <a:schemeClr val="phClr"/>
          </a:solidFill>
          <a:prstDash val="solid"/>
        </a:ln>
        <a:ln w="40000" cap="flat" cmpd="sng" algn="ctr">
          <a:solidFill>
            <a:schemeClr val="phClr"/>
          </a:solidFill>
          <a:prstDash val="solid"/>
        </a:ln>
        <a:ln w="31800" cap="flat" cmpd="sng" algn="ctr">
          <a:solidFill>
            <a:schemeClr val="phClr"/>
          </a:solidFill>
          <a:prstDash val="solid"/>
        </a:ln>
      </a:lnStyleLst>
      <a:effectStyleLst>
        <a:effectStyle>
          <a:effectLst>
            <a:outerShdw blurRad="50800" dist="25000" dir="5400000" rotWithShape="0">
              <a:schemeClr val="phClr">
                <a:shade val="30000"/>
                <a:satMod val="150000"/>
                <a:alpha val="38000"/>
              </a:schemeClr>
            </a:outerShdw>
          </a:effectLst>
        </a:effectStyle>
        <a:effectStyle>
          <a:effectLst>
            <a:outerShdw blurRad="39000" dist="25400" dir="5400000" rotWithShape="0">
              <a:schemeClr val="phClr">
                <a:shade val="33000"/>
                <a:alpha val="83000"/>
              </a:schemeClr>
            </a:outerShdw>
          </a:effectLst>
        </a:effectStyle>
        <a:effectStyle>
          <a:effectLst>
            <a:outerShdw blurRad="39000" dist="25400" dir="5400000" rotWithShape="0">
              <a:schemeClr val="phClr">
                <a:shade val="33000"/>
                <a:alpha val="83000"/>
              </a:schemeClr>
            </a:outerShdw>
          </a:effectLst>
          <a:scene3d>
            <a:camera prst="orthographicFront" fov="0">
              <a:rot lat="0" lon="0" rev="0"/>
            </a:camera>
            <a:lightRig rig="contrasting" dir="t">
              <a:rot lat="0" lon="0" rev="1500000"/>
            </a:lightRig>
          </a:scene3d>
          <a:sp3d extrusionH="127000" prstMaterial="powder">
            <a:bevelT w="50800" h="63500"/>
          </a:sp3d>
        </a:effectStyle>
      </a:effectStyleLst>
      <a:bgFillStyleLst>
        <a:solidFill>
          <a:schemeClr val="phClr"/>
        </a:solidFill>
        <a:gradFill rotWithShape="1">
          <a:gsLst>
            <a:gs pos="0">
              <a:schemeClr val="phClr">
                <a:tint val="78000"/>
                <a:satMod val="220000"/>
              </a:schemeClr>
            </a:gs>
            <a:gs pos="100000">
              <a:schemeClr val="phClr">
                <a:shade val="35000"/>
                <a:satMod val="155000"/>
              </a:schemeClr>
            </a:gs>
          </a:gsLst>
          <a:path path="circle">
            <a:fillToRect l="50000" t="50000" r="50000" b="50000"/>
          </a:path>
        </a:gradFill>
        <a:blipFill>
          <a:blip xmlns:r="http://schemas.openxmlformats.org/officeDocument/2006/relationships" r:embed="rId1">
            <a:duotone>
              <a:schemeClr val="phClr">
                <a:shade val="60000"/>
                <a:satMod val="180000"/>
              </a:schemeClr>
              <a:schemeClr val="phClr">
                <a:tint val="500"/>
                <a:satMod val="150000"/>
              </a:schemeClr>
            </a:duotone>
          </a:blip>
          <a:tile tx="0" ty="0" sx="50000" sy="50000" flip="none" algn="tl"/>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Opulent</Template>
  <TotalTime>2183</TotalTime>
  <Words>919</Words>
  <Application>Microsoft Office PowerPoint</Application>
  <PresentationFormat>On-screen Show (4:3)</PresentationFormat>
  <Paragraphs>58</Paragraphs>
  <Slides>12</Slides>
  <Notes>0</Notes>
  <HiddenSlides>0</HiddenSlides>
  <MMClips>10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12</vt:i4>
      </vt:variant>
    </vt:vector>
  </HeadingPairs>
  <TitlesOfParts>
    <vt:vector size="16" baseType="lpstr">
      <vt:lpstr>Trebuchet MS</vt:lpstr>
      <vt:lpstr>Wingdings</vt:lpstr>
      <vt:lpstr>Wingdings 2</vt:lpstr>
      <vt:lpstr>Opulent</vt:lpstr>
      <vt:lpstr>   جلسه دوم </vt:lpstr>
      <vt:lpstr>   فصل۲  آمادگی جسمانی </vt:lpstr>
      <vt:lpstr>علت اهمیت آمادگی جسمانی برای کودکان </vt:lpstr>
      <vt:lpstr>PowerPoint Presentation</vt:lpstr>
      <vt:lpstr>انگیزش کودکان نسبت به آمادگی جسمانی خود  </vt:lpstr>
      <vt:lpstr>آمادگی جسمانی </vt:lpstr>
      <vt:lpstr>PowerPoint Presentation</vt:lpstr>
      <vt:lpstr>PowerPoint Presentation</vt:lpstr>
      <vt:lpstr>الف- مولفه های مرتبط با سلامتی </vt:lpstr>
      <vt:lpstr>PowerPoint Presentation</vt:lpstr>
      <vt:lpstr>PowerPoint Presentation</vt:lpstr>
      <vt:lpstr>PowerPoint Presentation</vt:lpstr>
    </vt:vector>
  </TitlesOfParts>
  <Company>MRT www.Win2Farsi.com</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تئوريهاي بازاريابي</dc:title>
  <dc:creator>MRT</dc:creator>
  <cp:lastModifiedBy>mohmmad</cp:lastModifiedBy>
  <cp:revision>223</cp:revision>
  <dcterms:created xsi:type="dcterms:W3CDTF">2017-03-26T15:43:51Z</dcterms:created>
  <dcterms:modified xsi:type="dcterms:W3CDTF">2020-03-12T17:32:14Z</dcterms:modified>
</cp:coreProperties>
</file>