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8" r:id="rId10"/>
    <p:sldId id="263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05B456-3BBD-466E-9166-C32EE6357E42}">
          <p14:sldIdLst>
            <p14:sldId id="256"/>
            <p14:sldId id="257"/>
            <p14:sldId id="258"/>
            <p14:sldId id="259"/>
            <p14:sldId id="260"/>
            <p14:sldId id="261"/>
            <p14:sldId id="265"/>
            <p14:sldId id="262"/>
            <p14:sldId id="268"/>
            <p14:sldId id="263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/>
              <a:t>آمار و احتمالات کارشناسی کامپیوتر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a-IR" sz="3200" dirty="0"/>
              <a:t>مدرس</a:t>
            </a:r>
            <a:r>
              <a:rPr lang="fa-IR" dirty="0"/>
              <a:t> : </a:t>
            </a:r>
            <a:r>
              <a:rPr lang="fa-IR" sz="3200" dirty="0"/>
              <a:t>تعجبیان</a:t>
            </a:r>
          </a:p>
          <a:p>
            <a:pPr algn="r"/>
            <a:r>
              <a:rPr lang="fa-IR" dirty="0"/>
              <a:t>جلسه : </a:t>
            </a:r>
            <a:r>
              <a:rPr lang="fa-IR" dirty="0" smtClean="0"/>
              <a:t>هفتم</a:t>
            </a:r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741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294" y="1584101"/>
            <a:ext cx="7083380" cy="4275786"/>
          </a:xfrm>
        </p:spPr>
      </p:pic>
    </p:spTree>
    <p:extLst>
      <p:ext uri="{BB962C8B-B14F-4D97-AF65-F5344CB8AC3E}">
        <p14:creationId xmlns:p14="http://schemas.microsoft.com/office/powerpoint/2010/main" val="249338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547301" cy="715293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تمرین کلاسی :</a:t>
            </a:r>
            <a:endParaRPr lang="fa-I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799" y="1840605"/>
            <a:ext cx="8915426" cy="1945783"/>
          </a:xfrm>
        </p:spPr>
      </p:pic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987" y="4497177"/>
            <a:ext cx="6997049" cy="1594529"/>
          </a:xfrm>
        </p:spPr>
      </p:pic>
    </p:spTree>
    <p:extLst>
      <p:ext uri="{BB962C8B-B14F-4D97-AF65-F5344CB8AC3E}">
        <p14:creationId xmlns:p14="http://schemas.microsoft.com/office/powerpoint/2010/main" val="3964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283336"/>
            <a:ext cx="8911687" cy="824248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تمرین :</a:t>
            </a:r>
            <a:endParaRPr lang="fa-IR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80" y="1326524"/>
            <a:ext cx="4571440" cy="468791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744" y="1326524"/>
            <a:ext cx="4459869" cy="4687910"/>
          </a:xfrm>
        </p:spPr>
      </p:pic>
    </p:spTree>
    <p:extLst>
      <p:ext uri="{BB962C8B-B14F-4D97-AF65-F5344CB8AC3E}">
        <p14:creationId xmlns:p14="http://schemas.microsoft.com/office/powerpoint/2010/main" val="83868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 smtClean="0"/>
              <a:t>تابع احتمال دو جمله‌ای :</a:t>
            </a:r>
            <a:endParaRPr lang="fa-I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98" y="1571223"/>
            <a:ext cx="7392473" cy="4520484"/>
          </a:xfrm>
        </p:spPr>
      </p:pic>
    </p:spTree>
    <p:extLst>
      <p:ext uri="{BB962C8B-B14F-4D97-AF65-F5344CB8AC3E}">
        <p14:creationId xmlns:p14="http://schemas.microsoft.com/office/powerpoint/2010/main" val="89851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 smtClean="0"/>
              <a:t>مثال :</a:t>
            </a:r>
            <a:endParaRPr lang="fa-I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656" y="1584101"/>
            <a:ext cx="7434590" cy="4327749"/>
          </a:xfrm>
        </p:spPr>
      </p:pic>
    </p:spTree>
    <p:extLst>
      <p:ext uri="{BB962C8B-B14F-4D97-AF65-F5344CB8AC3E}">
        <p14:creationId xmlns:p14="http://schemas.microsoft.com/office/powerpoint/2010/main" val="50921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470" y="1526505"/>
            <a:ext cx="9109142" cy="3998532"/>
          </a:xfrm>
        </p:spPr>
      </p:pic>
    </p:spTree>
    <p:extLst>
      <p:ext uri="{BB962C8B-B14F-4D97-AF65-F5344CB8AC3E}">
        <p14:creationId xmlns:p14="http://schemas.microsoft.com/office/powerpoint/2010/main" val="389161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29" y="1030310"/>
            <a:ext cx="8134360" cy="4816698"/>
          </a:xfrm>
        </p:spPr>
      </p:pic>
    </p:spTree>
    <p:extLst>
      <p:ext uri="{BB962C8B-B14F-4D97-AF65-F5344CB8AC3E}">
        <p14:creationId xmlns:p14="http://schemas.microsoft.com/office/powerpoint/2010/main" val="70244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533" y="850006"/>
            <a:ext cx="7856112" cy="5048965"/>
          </a:xfrm>
        </p:spPr>
      </p:pic>
    </p:spTree>
    <p:extLst>
      <p:ext uri="{BB962C8B-B14F-4D97-AF65-F5344CB8AC3E}">
        <p14:creationId xmlns:p14="http://schemas.microsoft.com/office/powerpoint/2010/main" val="252128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444" y="501956"/>
            <a:ext cx="8911687" cy="772731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تمرین کلاسی :</a:t>
            </a:r>
            <a:endParaRPr lang="fa-I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349" y="1634976"/>
            <a:ext cx="8487177" cy="1854558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98" y="4210111"/>
            <a:ext cx="7083380" cy="1559624"/>
          </a:xfrm>
        </p:spPr>
      </p:pic>
    </p:spTree>
    <p:extLst>
      <p:ext uri="{BB962C8B-B14F-4D97-AF65-F5344CB8AC3E}">
        <p14:creationId xmlns:p14="http://schemas.microsoft.com/office/powerpoint/2010/main" val="336544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172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تابع احتمال پواسن :</a:t>
            </a:r>
            <a:endParaRPr lang="fa-I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455313"/>
            <a:ext cx="7568506" cy="4868214"/>
          </a:xfrm>
        </p:spPr>
      </p:pic>
    </p:spTree>
    <p:extLst>
      <p:ext uri="{BB962C8B-B14F-4D97-AF65-F5344CB8AC3E}">
        <p14:creationId xmlns:p14="http://schemas.microsoft.com/office/powerpoint/2010/main" val="15387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93184"/>
            <a:ext cx="8911687" cy="708338"/>
          </a:xfrm>
        </p:spPr>
        <p:txBody>
          <a:bodyPr>
            <a:normAutofit/>
          </a:bodyPr>
          <a:lstStyle/>
          <a:p>
            <a:pPr algn="r"/>
            <a:r>
              <a:rPr lang="fa-IR" dirty="0"/>
              <a:t>مثال 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416676"/>
            <a:ext cx="7864720" cy="4495174"/>
          </a:xfrm>
        </p:spPr>
      </p:pic>
    </p:spTree>
    <p:extLst>
      <p:ext uri="{BB962C8B-B14F-4D97-AF65-F5344CB8AC3E}">
        <p14:creationId xmlns:p14="http://schemas.microsoft.com/office/powerpoint/2010/main" val="248550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</TotalTime>
  <Words>32</Words>
  <Application>Microsoft Office PowerPoint</Application>
  <PresentationFormat>Widescreen</PresentationFormat>
  <Paragraphs>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Tahoma</vt:lpstr>
      <vt:lpstr>Wingdings 3</vt:lpstr>
      <vt:lpstr>Wisp</vt:lpstr>
      <vt:lpstr>آمار و احتمالات کارشناسی کامپیوتر</vt:lpstr>
      <vt:lpstr>تابع احتمال دو جمله‌ای :</vt:lpstr>
      <vt:lpstr>مثال :</vt:lpstr>
      <vt:lpstr>PowerPoint Presentation</vt:lpstr>
      <vt:lpstr>PowerPoint Presentation</vt:lpstr>
      <vt:lpstr>PowerPoint Presentation</vt:lpstr>
      <vt:lpstr>تمرین کلاسی :</vt:lpstr>
      <vt:lpstr>تابع احتمال پواسن :</vt:lpstr>
      <vt:lpstr>مثال :</vt:lpstr>
      <vt:lpstr>PowerPoint Presentation</vt:lpstr>
      <vt:lpstr>تمرین کلاسی :</vt:lpstr>
      <vt:lpstr>تمرین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آمار و احتمالات کارشناسی کامپیوتر</dc:title>
  <dc:creator>Tadbir-Kavir</dc:creator>
  <cp:lastModifiedBy>Tadbir-Kavir</cp:lastModifiedBy>
  <cp:revision>20</cp:revision>
  <dcterms:created xsi:type="dcterms:W3CDTF">2020-04-11T05:55:50Z</dcterms:created>
  <dcterms:modified xsi:type="dcterms:W3CDTF">2020-04-13T16:56:32Z</dcterms:modified>
</cp:coreProperties>
</file>